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CCE1E5"/>
          </a:solidFill>
        </a:fill>
      </a:tcStyle>
    </a:wholeTbl>
    <a:band2H>
      <a:tcTxStyle b="def" i="def"/>
      <a:tcStyle>
        <a:tcBdr/>
        <a:fill>
          <a:solidFill>
            <a:srgbClr val="E7F1F2"/>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1"/>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381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1"/>
          </a:solid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381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CED9EB"/>
          </a:solidFill>
        </a:fill>
      </a:tcStyle>
    </a:wholeTbl>
    <a:band2H>
      <a:tcTxStyle b="def" i="def"/>
      <a:tcStyle>
        <a:tcBdr/>
        <a:fill>
          <a:solidFill>
            <a:srgbClr val="E8EDF5"/>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3"/>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381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3"/>
          </a:solid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381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E5D8CC"/>
          </a:solidFill>
        </a:fill>
      </a:tcStyle>
    </a:wholeTbl>
    <a:band2H>
      <a:tcTxStyle b="def" i="def"/>
      <a:tcStyle>
        <a:tcBdr/>
        <a:fill>
          <a:solidFill>
            <a:srgbClr val="F2ECE7"/>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6"/>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381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6"/>
          </a:solid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381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000000"/>
          </a:solidFill>
        </a:fill>
      </a:tcStyle>
    </a:band2H>
    <a:firstCol>
      <a:tcTxStyle b="on"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000000"/>
          </a:solidFill>
        </a:fill>
      </a:tcStyle>
    </a:lastRow>
    <a:firstRow>
      <a:tcTxStyle b="on" i="off">
        <a:fontRef idx="minor">
          <a:srgbClr val="000000"/>
        </a:fontRef>
        <a:srgbClr val="000000"/>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381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solid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381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s>

</file>

<file path=ppt/media/image1.jpeg>
</file>

<file path=ppt/media/image1.png>
</file>

<file path=ppt/media/image1.tif>
</file>

<file path=ppt/media/image10.tif>
</file>

<file path=ppt/media/image11.tif>
</file>

<file path=ppt/media/image12.tif>
</file>

<file path=ppt/media/image13.tif>
</file>

<file path=ppt/media/image14.tif>
</file>

<file path=ppt/media/image15.tif>
</file>

<file path=ppt/media/image16.tif>
</file>

<file path=ppt/media/image17.tif>
</file>

<file path=ppt/media/image18.tif>
</file>

<file path=ppt/media/image2.jpeg>
</file>

<file path=ppt/media/image2.png>
</file>

<file path=ppt/media/image2.tif>
</file>

<file path=ppt/media/image3.png>
</file>

<file path=ppt/media/image3.tif>
</file>

<file path=ppt/media/image4.tif>
</file>

<file path=ppt/media/image5.tif>
</file>

<file path=ppt/media/image6.tif>
</file>

<file path=ppt/media/image7.tif>
</file>

<file path=ppt/media/image8.tif>
</file>

<file path=ppt/media/image9.tif>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33" name="Shape 133"/>
          <p:cNvSpPr/>
          <p:nvPr>
            <p:ph type="sldImg"/>
          </p:nvPr>
        </p:nvSpPr>
        <p:spPr>
          <a:xfrm>
            <a:off x="1143000" y="685800"/>
            <a:ext cx="4572000" cy="3429000"/>
          </a:xfrm>
          <a:prstGeom prst="rect">
            <a:avLst/>
          </a:prstGeom>
        </p:spPr>
        <p:txBody>
          <a:bodyPr/>
          <a:lstStyle/>
          <a:p>
            <a:pPr/>
          </a:p>
        </p:txBody>
      </p:sp>
      <p:sp>
        <p:nvSpPr>
          <p:cNvPr id="134" name="Shape 1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spTree>
      <p:nvGrpSpPr>
        <p:cNvPr id="1" name=""/>
        <p:cNvGrpSpPr/>
        <p:nvPr/>
      </p:nvGrpSpPr>
      <p:grpSpPr>
        <a:xfrm>
          <a:off x="0" y="0"/>
          <a:ext cx="0" cy="0"/>
          <a:chOff x="0" y="0"/>
          <a:chExt cx="0" cy="0"/>
        </a:xfrm>
      </p:grpSpPr>
      <p:sp>
        <p:nvSpPr>
          <p:cNvPr id="13" name="Title Text"/>
          <p:cNvSpPr txBox="1"/>
          <p:nvPr>
            <p:ph type="title"/>
          </p:nvPr>
        </p:nvSpPr>
        <p:spPr>
          <a:prstGeom prst="rect">
            <a:avLst/>
          </a:prstGeom>
        </p:spPr>
        <p:txBody>
          <a:bodyPr/>
          <a:lstStyle/>
          <a:p>
            <a:pPr/>
            <a:r>
              <a:t>Title Text</a:t>
            </a:r>
          </a:p>
        </p:txBody>
      </p:sp>
      <p:sp>
        <p:nvSpPr>
          <p:cNvPr id="14" name="Body Level One…"/>
          <p:cNvSpPr txBox="1"/>
          <p:nvPr>
            <p:ph type="body" sz="quarter"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ontent with Caption">
    <p:spTree>
      <p:nvGrpSpPr>
        <p:cNvPr id="1" name=""/>
        <p:cNvGrpSpPr/>
        <p:nvPr/>
      </p:nvGrpSpPr>
      <p:grpSpPr>
        <a:xfrm>
          <a:off x="0" y="0"/>
          <a:ext cx="0" cy="0"/>
          <a:chOff x="0" y="0"/>
          <a:chExt cx="0" cy="0"/>
        </a:xfrm>
      </p:grpSpPr>
      <p:sp>
        <p:nvSpPr>
          <p:cNvPr id="110" name="Rectangle 8"/>
          <p:cNvSpPr/>
          <p:nvPr/>
        </p:nvSpPr>
        <p:spPr>
          <a:xfrm>
            <a:off x="558210" y="1162032"/>
            <a:ext cx="3740740" cy="4643347"/>
          </a:xfrm>
          <a:prstGeom prst="rect">
            <a:avLst/>
          </a:prstGeom>
          <a:solidFill>
            <a:srgbClr val="FFFFFF"/>
          </a:solidFill>
          <a:ln w="12700">
            <a:solidFill>
              <a:srgbClr val="E5EFF0"/>
            </a:solidFill>
            <a:miter/>
          </a:ln>
          <a:effectLst>
            <a:outerShdw sx="100000" sy="100000" kx="0" ky="0" algn="b" rotWithShape="0" blurRad="50800" dist="38100" dir="2700000">
              <a:srgbClr val="D9D9D9">
                <a:alpha val="30000"/>
              </a:srgbClr>
            </a:outerShdw>
          </a:effectLst>
        </p:spPr>
        <p:txBody>
          <a:bodyPr lIns="45718" tIns="45718" rIns="45718" bIns="45718" anchor="ctr"/>
          <a:lstStyle/>
          <a:p>
            <a:pPr algn="ctr">
              <a:defRPr>
                <a:solidFill>
                  <a:srgbClr val="FFFFFF"/>
                </a:solidFill>
              </a:defRPr>
            </a:pPr>
          </a:p>
        </p:txBody>
      </p:sp>
      <p:sp>
        <p:nvSpPr>
          <p:cNvPr id="111" name="Rectangle 10"/>
          <p:cNvSpPr/>
          <p:nvPr/>
        </p:nvSpPr>
        <p:spPr>
          <a:xfrm>
            <a:off x="498833" y="1618373"/>
            <a:ext cx="146306" cy="822962"/>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112" name="Title Text"/>
          <p:cNvSpPr txBox="1"/>
          <p:nvPr>
            <p:ph type="title"/>
          </p:nvPr>
        </p:nvSpPr>
        <p:spPr>
          <a:xfrm>
            <a:off x="868680" y="1709927"/>
            <a:ext cx="3099818" cy="1709929"/>
          </a:xfrm>
          <a:prstGeom prst="rect">
            <a:avLst/>
          </a:prstGeom>
        </p:spPr>
        <p:txBody>
          <a:bodyPr anchor="t"/>
          <a:lstStyle>
            <a:lvl1pPr>
              <a:lnSpc>
                <a:spcPct val="100000"/>
              </a:lnSpc>
              <a:defRPr sz="3400"/>
            </a:lvl1pPr>
          </a:lstStyle>
          <a:p>
            <a:pPr/>
            <a:r>
              <a:t>Title Text</a:t>
            </a:r>
          </a:p>
        </p:txBody>
      </p:sp>
      <p:sp>
        <p:nvSpPr>
          <p:cNvPr id="113" name="Body Level One…"/>
          <p:cNvSpPr txBox="1"/>
          <p:nvPr>
            <p:ph type="body" sz="half" idx="1"/>
          </p:nvPr>
        </p:nvSpPr>
        <p:spPr>
          <a:xfrm>
            <a:off x="4965191" y="1709927"/>
            <a:ext cx="6729986" cy="4096514"/>
          </a:xfrm>
          <a:prstGeom prst="rect">
            <a:avLst/>
          </a:prstGeom>
        </p:spPr>
        <p:txBody>
          <a:bodyPr/>
          <a:lstStyle>
            <a:lvl1pPr marL="228600" indent="-228600">
              <a:buSzPct val="100000"/>
              <a:buFont typeface="Arial"/>
              <a:buChar char="•"/>
            </a:lvl1pPr>
            <a:lvl2pPr marL="723900" indent="-266700">
              <a:buSzPct val="100000"/>
              <a:buFont typeface="Arial"/>
              <a:buChar char="•"/>
            </a:lvl2pPr>
            <a:lvl3pPr marL="1234438" indent="-320038">
              <a:buSzPct val="100000"/>
              <a:buFont typeface="Arial"/>
              <a:buChar char="•"/>
            </a:lvl3pPr>
            <a:lvl4pPr marL="1691638" indent="-320038">
              <a:buSzPct val="100000"/>
              <a:buFont typeface="Arial"/>
              <a:buChar char="•"/>
            </a:lvl4pPr>
            <a:lvl5pPr marL="2148838" indent="-320038">
              <a:buSzPct val="100000"/>
              <a:buFont typeface="Arial"/>
              <a:buChar char="•"/>
            </a:lvl5pPr>
          </a:lstStyle>
          <a:p>
            <a:pPr/>
            <a:r>
              <a:t>Body Level One</a:t>
            </a:r>
          </a:p>
          <a:p>
            <a:pPr lvl="1"/>
            <a:r>
              <a:t>Body Level Two</a:t>
            </a:r>
          </a:p>
          <a:p>
            <a:pPr lvl="2"/>
            <a:r>
              <a:t>Body Level Three</a:t>
            </a:r>
          </a:p>
          <a:p>
            <a:pPr lvl="3"/>
            <a:r>
              <a:t>Body Level Four</a:t>
            </a:r>
          </a:p>
          <a:p>
            <a:pPr lvl="4"/>
            <a:r>
              <a:t>Body Level Five</a:t>
            </a:r>
          </a:p>
        </p:txBody>
      </p:sp>
      <p:sp>
        <p:nvSpPr>
          <p:cNvPr id="114" name="Text Placeholder 3"/>
          <p:cNvSpPr/>
          <p:nvPr>
            <p:ph type="body" sz="quarter" idx="13"/>
          </p:nvPr>
        </p:nvSpPr>
        <p:spPr>
          <a:xfrm>
            <a:off x="868680" y="3429000"/>
            <a:ext cx="3099818" cy="2066545"/>
          </a:xfrm>
          <a:prstGeom prst="rect">
            <a:avLst/>
          </a:prstGeom>
        </p:spPr>
        <p:txBody>
          <a:bodyPr/>
          <a:lstStyle/>
          <a:p>
            <a:pPr marL="228600" indent="-228600">
              <a:buSzPct val="100000"/>
              <a:buFont typeface="Arial"/>
              <a:buChar char="•"/>
            </a:pPr>
          </a:p>
        </p:txBody>
      </p:sp>
      <p:sp>
        <p:nvSpPr>
          <p:cNvPr id="115" name="Slide Number"/>
          <p:cNvSpPr txBox="1"/>
          <p:nvPr>
            <p:ph type="sldNum" sz="quarter" idx="2"/>
          </p:nvPr>
        </p:nvSpPr>
        <p:spPr>
          <a:xfrm>
            <a:off x="11080147" y="6404293"/>
            <a:ext cx="273654" cy="269239"/>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icture with Caption">
    <p:spTree>
      <p:nvGrpSpPr>
        <p:cNvPr id="1" name=""/>
        <p:cNvGrpSpPr/>
        <p:nvPr/>
      </p:nvGrpSpPr>
      <p:grpSpPr>
        <a:xfrm>
          <a:off x="0" y="0"/>
          <a:ext cx="0" cy="0"/>
          <a:chOff x="0" y="0"/>
          <a:chExt cx="0" cy="0"/>
        </a:xfrm>
      </p:grpSpPr>
      <p:sp>
        <p:nvSpPr>
          <p:cNvPr id="122" name="Rectangle 8"/>
          <p:cNvSpPr/>
          <p:nvPr/>
        </p:nvSpPr>
        <p:spPr>
          <a:xfrm>
            <a:off x="558210" y="1162032"/>
            <a:ext cx="3740740" cy="4643347"/>
          </a:xfrm>
          <a:prstGeom prst="rect">
            <a:avLst/>
          </a:prstGeom>
          <a:solidFill>
            <a:srgbClr val="FFFFFF"/>
          </a:solidFill>
          <a:ln w="12700">
            <a:solidFill>
              <a:srgbClr val="E5EFF0"/>
            </a:solidFill>
            <a:miter/>
          </a:ln>
          <a:effectLst>
            <a:outerShdw sx="100000" sy="100000" kx="0" ky="0" algn="b" rotWithShape="0" blurRad="50800" dist="38100" dir="2700000">
              <a:srgbClr val="D9D9D9">
                <a:alpha val="30000"/>
              </a:srgbClr>
            </a:outerShdw>
          </a:effectLst>
        </p:spPr>
        <p:txBody>
          <a:bodyPr lIns="45718" tIns="45718" rIns="45718" bIns="45718" anchor="ctr"/>
          <a:lstStyle/>
          <a:p>
            <a:pPr algn="ctr">
              <a:defRPr>
                <a:solidFill>
                  <a:srgbClr val="FFFFFF"/>
                </a:solidFill>
              </a:defRPr>
            </a:pPr>
          </a:p>
        </p:txBody>
      </p:sp>
      <p:sp>
        <p:nvSpPr>
          <p:cNvPr id="123" name="Rectangle 10"/>
          <p:cNvSpPr/>
          <p:nvPr/>
        </p:nvSpPr>
        <p:spPr>
          <a:xfrm>
            <a:off x="498833" y="1618373"/>
            <a:ext cx="146306" cy="822962"/>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124" name="Title Text"/>
          <p:cNvSpPr txBox="1"/>
          <p:nvPr>
            <p:ph type="title"/>
          </p:nvPr>
        </p:nvSpPr>
        <p:spPr>
          <a:xfrm>
            <a:off x="868680" y="1709927"/>
            <a:ext cx="3099818" cy="1709929"/>
          </a:xfrm>
          <a:prstGeom prst="rect">
            <a:avLst/>
          </a:prstGeom>
        </p:spPr>
        <p:txBody>
          <a:bodyPr anchor="t"/>
          <a:lstStyle>
            <a:lvl1pPr>
              <a:lnSpc>
                <a:spcPct val="100000"/>
              </a:lnSpc>
              <a:defRPr sz="3400"/>
            </a:lvl1pPr>
          </a:lstStyle>
          <a:p>
            <a:pPr/>
            <a:r>
              <a:t>Title Text</a:t>
            </a:r>
          </a:p>
        </p:txBody>
      </p:sp>
      <p:sp>
        <p:nvSpPr>
          <p:cNvPr id="125" name="Picture Placeholder 2"/>
          <p:cNvSpPr/>
          <p:nvPr>
            <p:ph type="pic" sz="half" idx="13"/>
          </p:nvPr>
        </p:nvSpPr>
        <p:spPr>
          <a:xfrm>
            <a:off x="4965191" y="1161288"/>
            <a:ext cx="6729986" cy="4645153"/>
          </a:xfrm>
          <a:prstGeom prst="rect">
            <a:avLst/>
          </a:prstGeom>
        </p:spPr>
        <p:txBody>
          <a:bodyPr lIns="91439" tIns="45719" rIns="91439" bIns="45719">
            <a:noAutofit/>
          </a:bodyPr>
          <a:lstStyle/>
          <a:p>
            <a:pPr/>
          </a:p>
        </p:txBody>
      </p:sp>
      <p:sp>
        <p:nvSpPr>
          <p:cNvPr id="126" name="Body Level One…"/>
          <p:cNvSpPr txBox="1"/>
          <p:nvPr>
            <p:ph type="body" sz="quarter" idx="1"/>
          </p:nvPr>
        </p:nvSpPr>
        <p:spPr>
          <a:xfrm>
            <a:off x="868680" y="3438144"/>
            <a:ext cx="3099818" cy="2057401"/>
          </a:xfrm>
          <a:prstGeom prst="rect">
            <a:avLst/>
          </a:prstGeom>
        </p:spPr>
        <p:txBody>
          <a:bodyPr/>
          <a:lstStyle>
            <a:lvl1pPr>
              <a:defRPr sz="1800"/>
            </a:lvl1pPr>
            <a:lvl2pPr>
              <a:defRPr sz="1800"/>
            </a:lvl2pPr>
            <a:lvl3pPr>
              <a:defRPr sz="1800"/>
            </a:lvl3pPr>
            <a:lvl4pPr>
              <a:defRPr sz="1800"/>
            </a:lvl4pPr>
            <a:lvl5pPr>
              <a:defRPr sz="1800"/>
            </a:lvl5pPr>
          </a:lstStyle>
          <a:p>
            <a:pPr/>
            <a:r>
              <a:t>Body Level One</a:t>
            </a:r>
          </a:p>
          <a:p>
            <a:pPr lvl="1"/>
            <a:r>
              <a:t>Body Level Two</a:t>
            </a:r>
          </a:p>
          <a:p>
            <a:pPr lvl="2"/>
            <a:r>
              <a:t>Body Level Three</a:t>
            </a:r>
          </a:p>
          <a:p>
            <a:pPr lvl="3"/>
            <a:r>
              <a:t>Body Level Four</a:t>
            </a:r>
          </a:p>
          <a:p>
            <a:pPr lvl="4"/>
            <a:r>
              <a:t>Body Level Five</a:t>
            </a:r>
          </a:p>
        </p:txBody>
      </p:sp>
      <p:sp>
        <p:nvSpPr>
          <p:cNvPr id="127" name="Slide Number"/>
          <p:cNvSpPr txBox="1"/>
          <p:nvPr>
            <p:ph type="sldNum" sz="quarter" idx="2"/>
          </p:nvPr>
        </p:nvSpPr>
        <p:spPr>
          <a:xfrm>
            <a:off x="11080147" y="6404293"/>
            <a:ext cx="273654" cy="269239"/>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Slide 0">
    <p:bg>
      <p:bgPr>
        <a:solidFill>
          <a:srgbClr val="000000"/>
        </a:solidFill>
      </p:bgPr>
    </p:bg>
    <p:spTree>
      <p:nvGrpSpPr>
        <p:cNvPr id="1" name=""/>
        <p:cNvGrpSpPr/>
        <p:nvPr/>
      </p:nvGrpSpPr>
      <p:grpSpPr>
        <a:xfrm>
          <a:off x="0" y="0"/>
          <a:ext cx="0" cy="0"/>
          <a:chOff x="0" y="0"/>
          <a:chExt cx="0" cy="0"/>
        </a:xfrm>
      </p:grpSpPr>
      <p:sp>
        <p:nvSpPr>
          <p:cNvPr id="22" name="Title Text"/>
          <p:cNvSpPr txBox="1"/>
          <p:nvPr>
            <p:ph type="title"/>
          </p:nvPr>
        </p:nvSpPr>
        <p:spPr>
          <a:prstGeom prst="rect">
            <a:avLst/>
          </a:prstGeom>
        </p:spPr>
        <p:txBody>
          <a:bodyPr/>
          <a:lstStyle>
            <a:lvl1pPr>
              <a:defRPr>
                <a:solidFill>
                  <a:srgbClr val="FFFFFF"/>
                </a:solidFill>
              </a:defRPr>
            </a:lvl1pPr>
          </a:lstStyle>
          <a:p>
            <a:pPr/>
            <a:r>
              <a:t>Title Text</a:t>
            </a:r>
          </a:p>
        </p:txBody>
      </p:sp>
      <p:sp>
        <p:nvSpPr>
          <p:cNvPr id="23" name="Body Level One…"/>
          <p:cNvSpPr txBox="1"/>
          <p:nvPr>
            <p:ph type="body" sz="quarter" idx="1"/>
          </p:nvPr>
        </p:nvSpPr>
        <p:spPr>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a:r>
              <a:t>Body Level One</a:t>
            </a:r>
          </a:p>
          <a:p>
            <a:pPr lvl="1"/>
            <a:r>
              <a:t>Body Level Two</a:t>
            </a:r>
          </a:p>
          <a:p>
            <a:pPr lvl="2"/>
            <a:r>
              <a:t>Body Level Three</a:t>
            </a:r>
          </a:p>
          <a:p>
            <a:pPr lvl="3"/>
            <a:r>
              <a:t>Body Level Four</a:t>
            </a:r>
          </a:p>
          <a:p>
            <a:pPr lvl="4"/>
            <a:r>
              <a:t>Body Level Five</a:t>
            </a:r>
          </a:p>
        </p:txBody>
      </p:sp>
      <p:sp>
        <p:nvSpPr>
          <p:cNvPr id="24" name="Rectangle 7"/>
          <p:cNvSpPr/>
          <p:nvPr/>
        </p:nvSpPr>
        <p:spPr>
          <a:xfrm rot="5400000">
            <a:off x="857543" y="346789"/>
            <a:ext cx="146306" cy="704090"/>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25" name="Rectangle 9"/>
          <p:cNvSpPr/>
          <p:nvPr/>
        </p:nvSpPr>
        <p:spPr>
          <a:xfrm flipV="1">
            <a:off x="578650" y="4501200"/>
            <a:ext cx="11034700" cy="18290"/>
          </a:xfrm>
          <a:prstGeom prst="rect">
            <a:avLst/>
          </a:prstGeom>
          <a:solidFill>
            <a:srgbClr val="FAF9F9"/>
          </a:solidFill>
          <a:ln w="12700">
            <a:miter lim="400000"/>
          </a:ln>
        </p:spPr>
        <p:txBody>
          <a:bodyPr lIns="45718" tIns="45718" rIns="45718" bIns="45718" anchor="ctr"/>
          <a:lstStyle/>
          <a:p>
            <a:pPr algn="ctr">
              <a:defRPr>
                <a:solidFill>
                  <a:srgbClr val="FFFFFF"/>
                </a:solidFill>
              </a:defRPr>
            </a:pPr>
          </a:p>
        </p:txBody>
      </p:sp>
      <p:sp>
        <p:nvSpPr>
          <p:cNvPr id="26"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nd Content">
    <p:spTree>
      <p:nvGrpSpPr>
        <p:cNvPr id="1" name=""/>
        <p:cNvGrpSpPr/>
        <p:nvPr/>
      </p:nvGrpSpPr>
      <p:grpSpPr>
        <a:xfrm>
          <a:off x="0" y="0"/>
          <a:ext cx="0" cy="0"/>
          <a:chOff x="0" y="0"/>
          <a:chExt cx="0" cy="0"/>
        </a:xfrm>
      </p:grpSpPr>
      <p:sp>
        <p:nvSpPr>
          <p:cNvPr id="33" name="Rectangle 7"/>
          <p:cNvSpPr/>
          <p:nvPr/>
        </p:nvSpPr>
        <p:spPr>
          <a:xfrm>
            <a:off x="558207" y="-1"/>
            <a:ext cx="11167451" cy="2018808"/>
          </a:xfrm>
          <a:prstGeom prst="rect">
            <a:avLst/>
          </a:prstGeom>
          <a:solidFill>
            <a:srgbClr val="FFFFFF"/>
          </a:solidFill>
          <a:ln>
            <a:solidFill>
              <a:srgbClr val="E5EFF0"/>
            </a:solidFill>
            <a:miter/>
          </a:ln>
          <a:effectLst>
            <a:outerShdw sx="100000" sy="100000" kx="0" ky="0" algn="b" rotWithShape="0" blurRad="50800" dist="38100" dir="2700000">
              <a:srgbClr val="D9D9D9">
                <a:alpha val="30000"/>
              </a:srgbClr>
            </a:outerShdw>
          </a:effectLst>
        </p:spPr>
        <p:txBody>
          <a:bodyPr lIns="45718" tIns="45718" rIns="45718" bIns="45718" anchor="ctr"/>
          <a:lstStyle/>
          <a:p>
            <a:pPr algn="ctr">
              <a:defRPr>
                <a:solidFill>
                  <a:srgbClr val="FFFFFF"/>
                </a:solidFill>
              </a:defRPr>
            </a:pPr>
          </a:p>
        </p:txBody>
      </p:sp>
      <p:sp>
        <p:nvSpPr>
          <p:cNvPr id="34" name="Rectangle 9"/>
          <p:cNvSpPr/>
          <p:nvPr/>
        </p:nvSpPr>
        <p:spPr>
          <a:xfrm>
            <a:off x="566927" y="0"/>
            <a:ext cx="11155682" cy="2011679"/>
          </a:xfrm>
          <a:prstGeom prst="rect">
            <a:avLst/>
          </a:prstGeom>
          <a:solidFill>
            <a:srgbClr val="FFFFFF"/>
          </a:solidFill>
          <a:ln w="12700">
            <a:miter lim="400000"/>
          </a:ln>
        </p:spPr>
        <p:txBody>
          <a:bodyPr lIns="45718" tIns="45718" rIns="45718" bIns="45718" anchor="ctr"/>
          <a:lstStyle/>
          <a:p>
            <a:pPr algn="ctr">
              <a:defRPr>
                <a:solidFill>
                  <a:srgbClr val="FFFFFF"/>
                </a:solidFill>
              </a:defRPr>
            </a:pPr>
          </a:p>
        </p:txBody>
      </p:sp>
      <p:sp>
        <p:nvSpPr>
          <p:cNvPr id="35" name="Rectangle 11"/>
          <p:cNvSpPr/>
          <p:nvPr/>
        </p:nvSpPr>
        <p:spPr>
          <a:xfrm>
            <a:off x="498833" y="787351"/>
            <a:ext cx="128018" cy="704091"/>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36" name="Title Text"/>
          <p:cNvSpPr txBox="1"/>
          <p:nvPr>
            <p:ph type="title"/>
          </p:nvPr>
        </p:nvSpPr>
        <p:spPr>
          <a:xfrm>
            <a:off x="1115566" y="548640"/>
            <a:ext cx="10168131" cy="1179576"/>
          </a:xfrm>
          <a:prstGeom prst="rect">
            <a:avLst/>
          </a:prstGeom>
        </p:spPr>
        <p:txBody>
          <a:bodyPr anchor="ctr"/>
          <a:lstStyle>
            <a:lvl1pPr>
              <a:defRPr sz="4000"/>
            </a:lvl1pPr>
          </a:lstStyle>
          <a:p>
            <a:pPr/>
            <a:r>
              <a:t>Title Text</a:t>
            </a:r>
          </a:p>
        </p:txBody>
      </p:sp>
      <p:sp>
        <p:nvSpPr>
          <p:cNvPr id="37" name="Body Level One…"/>
          <p:cNvSpPr txBox="1"/>
          <p:nvPr>
            <p:ph type="body" idx="1"/>
          </p:nvPr>
        </p:nvSpPr>
        <p:spPr>
          <a:xfrm>
            <a:off x="1115566" y="2478022"/>
            <a:ext cx="10168131" cy="3694178"/>
          </a:xfrm>
          <a:prstGeom prst="rect">
            <a:avLst/>
          </a:prstGeom>
        </p:spPr>
        <p:txBody>
          <a:bodyPr/>
          <a:lstStyle>
            <a:lvl1pPr marL="228600" indent="-228600">
              <a:buSzPct val="100000"/>
              <a:buFont typeface="Arial"/>
              <a:buChar char="•"/>
            </a:lvl1pPr>
            <a:lvl2pPr marL="723900" indent="-266700">
              <a:buSzPct val="100000"/>
              <a:buFont typeface="Arial"/>
              <a:buChar char="•"/>
            </a:lvl2pPr>
            <a:lvl3pPr marL="1234438" indent="-320038">
              <a:buSzPct val="100000"/>
              <a:buFont typeface="Arial"/>
              <a:buChar char="•"/>
            </a:lvl3pPr>
            <a:lvl4pPr marL="1727200" indent="-355600">
              <a:buSzPct val="100000"/>
              <a:buFont typeface="Arial"/>
              <a:buChar char="•"/>
            </a:lvl4pPr>
            <a:lvl5pPr marL="2184400" indent="-355600">
              <a:buSzPct val="100000"/>
              <a:buFont typeface="Arial"/>
              <a:buChar char="•"/>
            </a:lvl5pPr>
          </a:lstStyle>
          <a:p>
            <a:pPr/>
            <a:r>
              <a:t>Body Level One</a:t>
            </a:r>
          </a:p>
          <a:p>
            <a:pPr lvl="1"/>
            <a:r>
              <a:t>Body Level Two</a:t>
            </a:r>
          </a:p>
          <a:p>
            <a:pPr lvl="2"/>
            <a:r>
              <a:t>Body Level Three</a:t>
            </a:r>
          </a:p>
          <a:p>
            <a:pPr lvl="3"/>
            <a:r>
              <a:t>Body Level Four</a:t>
            </a:r>
          </a:p>
          <a:p>
            <a:pPr lvl="4"/>
            <a:r>
              <a:t>Body Level Five</a:t>
            </a:r>
          </a:p>
        </p:txBody>
      </p:sp>
      <p:sp>
        <p:nvSpPr>
          <p:cNvPr id="38" name="Slide Number"/>
          <p:cNvSpPr txBox="1"/>
          <p:nvPr>
            <p:ph type="sldNum" sz="quarter" idx="2"/>
          </p:nvPr>
        </p:nvSpPr>
        <p:spPr>
          <a:xfrm>
            <a:off x="11010043" y="6404293"/>
            <a:ext cx="273654" cy="269239"/>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nd Content 0">
    <p:bg>
      <p:bgPr>
        <a:solidFill>
          <a:srgbClr val="000000"/>
        </a:solidFill>
      </p:bgPr>
    </p:bg>
    <p:spTree>
      <p:nvGrpSpPr>
        <p:cNvPr id="1" name=""/>
        <p:cNvGrpSpPr/>
        <p:nvPr/>
      </p:nvGrpSpPr>
      <p:grpSpPr>
        <a:xfrm>
          <a:off x="0" y="0"/>
          <a:ext cx="0" cy="0"/>
          <a:chOff x="0" y="0"/>
          <a:chExt cx="0" cy="0"/>
        </a:xfrm>
      </p:grpSpPr>
      <p:sp>
        <p:nvSpPr>
          <p:cNvPr id="45" name="Rectangle 7"/>
          <p:cNvSpPr/>
          <p:nvPr/>
        </p:nvSpPr>
        <p:spPr>
          <a:xfrm>
            <a:off x="558207" y="-1"/>
            <a:ext cx="11167451" cy="2018808"/>
          </a:xfrm>
          <a:prstGeom prst="rect">
            <a:avLst/>
          </a:prstGeom>
          <a:solidFill>
            <a:srgbClr val="000000"/>
          </a:solidFill>
          <a:ln>
            <a:solidFill>
              <a:srgbClr val="FDFDFC"/>
            </a:solidFill>
            <a:miter/>
          </a:ln>
          <a:effectLst>
            <a:outerShdw sx="100000" sy="100000" kx="0" ky="0" algn="b" rotWithShape="0" blurRad="50800" dist="38100" dir="2700000">
              <a:srgbClr val="000000">
                <a:alpha val="30000"/>
              </a:srgbClr>
            </a:outerShdw>
          </a:effectLst>
        </p:spPr>
        <p:txBody>
          <a:bodyPr lIns="45718" tIns="45718" rIns="45718" bIns="45718" anchor="ctr"/>
          <a:lstStyle/>
          <a:p>
            <a:pPr algn="ctr">
              <a:defRPr>
                <a:solidFill>
                  <a:srgbClr val="FFFFFF"/>
                </a:solidFill>
              </a:defRPr>
            </a:pPr>
          </a:p>
        </p:txBody>
      </p:sp>
      <p:sp>
        <p:nvSpPr>
          <p:cNvPr id="46" name="Rectangle 9"/>
          <p:cNvSpPr/>
          <p:nvPr/>
        </p:nvSpPr>
        <p:spPr>
          <a:xfrm>
            <a:off x="566927" y="0"/>
            <a:ext cx="11155682" cy="2011679"/>
          </a:xfrm>
          <a:prstGeom prst="rect">
            <a:avLst/>
          </a:prstGeom>
          <a:solidFill>
            <a:srgbClr val="000000"/>
          </a:solidFill>
          <a:ln w="12700">
            <a:miter lim="400000"/>
          </a:ln>
        </p:spPr>
        <p:txBody>
          <a:bodyPr lIns="45718" tIns="45718" rIns="45718" bIns="45718" anchor="ctr"/>
          <a:lstStyle/>
          <a:p>
            <a:pPr algn="ctr">
              <a:defRPr>
                <a:solidFill>
                  <a:srgbClr val="FFFFFF"/>
                </a:solidFill>
              </a:defRPr>
            </a:pPr>
          </a:p>
        </p:txBody>
      </p:sp>
      <p:sp>
        <p:nvSpPr>
          <p:cNvPr id="47" name="Rectangle 11"/>
          <p:cNvSpPr/>
          <p:nvPr/>
        </p:nvSpPr>
        <p:spPr>
          <a:xfrm>
            <a:off x="498833" y="787351"/>
            <a:ext cx="128018" cy="704091"/>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48" name="Title Text"/>
          <p:cNvSpPr txBox="1"/>
          <p:nvPr>
            <p:ph type="title"/>
          </p:nvPr>
        </p:nvSpPr>
        <p:spPr>
          <a:xfrm>
            <a:off x="1115566" y="548640"/>
            <a:ext cx="10168131" cy="1179576"/>
          </a:xfrm>
          <a:prstGeom prst="rect">
            <a:avLst/>
          </a:prstGeom>
        </p:spPr>
        <p:txBody>
          <a:bodyPr anchor="ctr"/>
          <a:lstStyle>
            <a:lvl1pPr>
              <a:defRPr sz="4000">
                <a:solidFill>
                  <a:srgbClr val="FFFFFF"/>
                </a:solidFill>
              </a:defRPr>
            </a:lvl1pPr>
          </a:lstStyle>
          <a:p>
            <a:pPr/>
            <a:r>
              <a:t>Title Text</a:t>
            </a:r>
          </a:p>
        </p:txBody>
      </p:sp>
      <p:sp>
        <p:nvSpPr>
          <p:cNvPr id="49" name="Body Level One…"/>
          <p:cNvSpPr txBox="1"/>
          <p:nvPr>
            <p:ph type="body" idx="1"/>
          </p:nvPr>
        </p:nvSpPr>
        <p:spPr>
          <a:xfrm>
            <a:off x="1115566" y="2478022"/>
            <a:ext cx="10168131" cy="3694178"/>
          </a:xfrm>
          <a:prstGeom prst="rect">
            <a:avLst/>
          </a:prstGeom>
        </p:spPr>
        <p:txBody>
          <a:bodyPr/>
          <a:lstStyle>
            <a:lvl1pPr marL="228600" indent="-228600">
              <a:buSzPct val="100000"/>
              <a:buFont typeface="Arial"/>
              <a:buChar char="•"/>
              <a:defRPr>
                <a:solidFill>
                  <a:srgbClr val="FFFFFF"/>
                </a:solidFill>
              </a:defRPr>
            </a:lvl1pPr>
            <a:lvl2pPr marL="723900" indent="-266700">
              <a:buSzPct val="100000"/>
              <a:buFont typeface="Arial"/>
              <a:buChar char="•"/>
              <a:defRPr>
                <a:solidFill>
                  <a:srgbClr val="FFFFFF"/>
                </a:solidFill>
              </a:defRPr>
            </a:lvl2pPr>
            <a:lvl3pPr marL="1234438" indent="-320038">
              <a:buSzPct val="100000"/>
              <a:buFont typeface="Arial"/>
              <a:buChar char="•"/>
              <a:defRPr>
                <a:solidFill>
                  <a:srgbClr val="FFFFFF"/>
                </a:solidFill>
              </a:defRPr>
            </a:lvl3pPr>
            <a:lvl4pPr marL="1727200" indent="-355600">
              <a:buSzPct val="100000"/>
              <a:buFont typeface="Arial"/>
              <a:buChar char="•"/>
              <a:defRPr>
                <a:solidFill>
                  <a:srgbClr val="FFFFFF"/>
                </a:solidFill>
              </a:defRPr>
            </a:lvl4pPr>
            <a:lvl5pPr marL="2184400" indent="-355600">
              <a:buSzPct val="100000"/>
              <a:buFont typeface="Arial"/>
              <a:buChar char="•"/>
              <a:defRPr>
                <a:solidFill>
                  <a:srgbClr val="FFFFFF"/>
                </a:solidFill>
              </a:defRPr>
            </a:lvl5pPr>
          </a:lstStyle>
          <a:p>
            <a:pPr/>
            <a:r>
              <a:t>Body Level One</a:t>
            </a:r>
          </a:p>
          <a:p>
            <a:pPr lvl="1"/>
            <a:r>
              <a:t>Body Level Two</a:t>
            </a:r>
          </a:p>
          <a:p>
            <a:pPr lvl="2"/>
            <a:r>
              <a:t>Body Level Three</a:t>
            </a:r>
          </a:p>
          <a:p>
            <a:pPr lvl="3"/>
            <a:r>
              <a:t>Body Level Four</a:t>
            </a:r>
          </a:p>
          <a:p>
            <a:pPr lvl="4"/>
            <a:r>
              <a:t>Body Level Five</a:t>
            </a:r>
          </a:p>
        </p:txBody>
      </p:sp>
      <p:sp>
        <p:nvSpPr>
          <p:cNvPr id="50" name="Slide Number"/>
          <p:cNvSpPr txBox="1"/>
          <p:nvPr>
            <p:ph type="sldNum" sz="quarter" idx="2"/>
          </p:nvPr>
        </p:nvSpPr>
        <p:spPr>
          <a:xfrm>
            <a:off x="11010043" y="6404293"/>
            <a:ext cx="273654" cy="269239"/>
          </a:xfrm>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Header">
    <p:spTree>
      <p:nvGrpSpPr>
        <p:cNvPr id="1" name=""/>
        <p:cNvGrpSpPr/>
        <p:nvPr/>
      </p:nvGrpSpPr>
      <p:grpSpPr>
        <a:xfrm>
          <a:off x="0" y="0"/>
          <a:ext cx="0" cy="0"/>
          <a:chOff x="0" y="0"/>
          <a:chExt cx="0" cy="0"/>
        </a:xfrm>
      </p:grpSpPr>
      <p:sp>
        <p:nvSpPr>
          <p:cNvPr id="57" name="Rectangle 7"/>
          <p:cNvSpPr/>
          <p:nvPr/>
        </p:nvSpPr>
        <p:spPr>
          <a:xfrm>
            <a:off x="558209" y="4981421"/>
            <a:ext cx="11134959" cy="822962"/>
          </a:xfrm>
          <a:prstGeom prst="rect">
            <a:avLst/>
          </a:prstGeom>
          <a:solidFill>
            <a:srgbClr val="FFFFFF"/>
          </a:solidFill>
          <a:ln w="12700">
            <a:solidFill>
              <a:srgbClr val="E5EFF0"/>
            </a:solidFill>
            <a:miter/>
          </a:ln>
          <a:effectLst>
            <a:outerShdw sx="100000" sy="100000" kx="0" ky="0" algn="b" rotWithShape="0" blurRad="50800" dist="38100" dir="2700000">
              <a:srgbClr val="D9D9D9">
                <a:alpha val="30000"/>
              </a:srgbClr>
            </a:outerShdw>
          </a:effectLst>
        </p:spPr>
        <p:txBody>
          <a:bodyPr lIns="45718" tIns="45718" rIns="45718" bIns="45718" anchor="ctr"/>
          <a:lstStyle/>
          <a:p>
            <a:pPr algn="ctr">
              <a:defRPr>
                <a:solidFill>
                  <a:srgbClr val="FFFFFF"/>
                </a:solidFill>
              </a:defRPr>
            </a:pPr>
          </a:p>
        </p:txBody>
      </p:sp>
      <p:sp>
        <p:nvSpPr>
          <p:cNvPr id="58" name="Rectangle 9"/>
          <p:cNvSpPr/>
          <p:nvPr/>
        </p:nvSpPr>
        <p:spPr>
          <a:xfrm>
            <a:off x="498833" y="5118579"/>
            <a:ext cx="146306" cy="548642"/>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59" name="Title Text"/>
          <p:cNvSpPr txBox="1"/>
          <p:nvPr>
            <p:ph type="title"/>
          </p:nvPr>
        </p:nvSpPr>
        <p:spPr>
          <a:xfrm>
            <a:off x="557783" y="640080"/>
            <a:ext cx="10890506" cy="4114802"/>
          </a:xfrm>
          <a:prstGeom prst="rect">
            <a:avLst/>
          </a:prstGeom>
        </p:spPr>
        <p:txBody>
          <a:bodyPr/>
          <a:lstStyle>
            <a:lvl1pPr>
              <a:defRPr sz="6600"/>
            </a:lvl1pPr>
          </a:lstStyle>
          <a:p>
            <a:pPr/>
            <a:r>
              <a:t>Title Text</a:t>
            </a:r>
          </a:p>
        </p:txBody>
      </p:sp>
      <p:sp>
        <p:nvSpPr>
          <p:cNvPr id="60" name="Body Level One…"/>
          <p:cNvSpPr txBox="1"/>
          <p:nvPr>
            <p:ph type="body" sz="quarter" idx="1"/>
          </p:nvPr>
        </p:nvSpPr>
        <p:spPr>
          <a:xfrm>
            <a:off x="841247" y="5102352"/>
            <a:ext cx="10607042" cy="585218"/>
          </a:xfrm>
          <a:prstGeom prst="rect">
            <a:avLst/>
          </a:prstGeom>
        </p:spPr>
        <p:txBody>
          <a:bodyPr anchor="ctr"/>
          <a:lstStyle>
            <a:lvl1pPr>
              <a:defRPr sz="2000"/>
            </a:lvl1pPr>
            <a:lvl2pPr>
              <a:defRPr sz="2000"/>
            </a:lvl2pPr>
            <a:lvl3pPr>
              <a:defRPr sz="2000"/>
            </a:lvl3pPr>
            <a:lvl4pPr>
              <a:defRPr sz="2000"/>
            </a:lvl4pPr>
            <a:lvl5pPr>
              <a:defRPr sz="2000"/>
            </a:lvl5pPr>
          </a:lstStyle>
          <a:p>
            <a:pPr/>
            <a:r>
              <a:t>Body Level One</a:t>
            </a:r>
          </a:p>
          <a:p>
            <a:pPr lvl="1"/>
            <a:r>
              <a:t>Body Level Two</a:t>
            </a:r>
          </a:p>
          <a:p>
            <a:pPr lvl="2"/>
            <a:r>
              <a:t>Body Level Three</a:t>
            </a:r>
          </a:p>
          <a:p>
            <a:pPr lvl="3"/>
            <a:r>
              <a:t>Body Level Four</a:t>
            </a:r>
          </a:p>
          <a:p>
            <a:pPr lvl="4"/>
            <a:r>
              <a:t>Body Level Five</a:t>
            </a:r>
          </a:p>
        </p:txBody>
      </p:sp>
      <p:sp>
        <p:nvSpPr>
          <p:cNvPr id="61" name="Slide Number"/>
          <p:cNvSpPr txBox="1"/>
          <p:nvPr>
            <p:ph type="sldNum" sz="quarter" idx="2"/>
          </p:nvPr>
        </p:nvSpPr>
        <p:spPr>
          <a:xfrm>
            <a:off x="11080147" y="6404293"/>
            <a:ext cx="273654" cy="269239"/>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wo Content">
    <p:spTree>
      <p:nvGrpSpPr>
        <p:cNvPr id="1" name=""/>
        <p:cNvGrpSpPr/>
        <p:nvPr/>
      </p:nvGrpSpPr>
      <p:grpSpPr>
        <a:xfrm>
          <a:off x="0" y="0"/>
          <a:ext cx="0" cy="0"/>
          <a:chOff x="0" y="0"/>
          <a:chExt cx="0" cy="0"/>
        </a:xfrm>
      </p:grpSpPr>
      <p:sp>
        <p:nvSpPr>
          <p:cNvPr id="68" name="Rectangle 8"/>
          <p:cNvSpPr/>
          <p:nvPr/>
        </p:nvSpPr>
        <p:spPr>
          <a:xfrm>
            <a:off x="558207" y="-1"/>
            <a:ext cx="11167451" cy="2018808"/>
          </a:xfrm>
          <a:prstGeom prst="rect">
            <a:avLst/>
          </a:prstGeom>
          <a:solidFill>
            <a:srgbClr val="FFFFFF"/>
          </a:solidFill>
          <a:ln>
            <a:solidFill>
              <a:srgbClr val="E5EFF0"/>
            </a:solidFill>
            <a:miter/>
          </a:ln>
          <a:effectLst>
            <a:outerShdw sx="100000" sy="100000" kx="0" ky="0" algn="b" rotWithShape="0" blurRad="50800" dist="38100" dir="2700000">
              <a:srgbClr val="D9D9D9">
                <a:alpha val="30000"/>
              </a:srgbClr>
            </a:outerShdw>
          </a:effectLst>
        </p:spPr>
        <p:txBody>
          <a:bodyPr lIns="45718" tIns="45718" rIns="45718" bIns="45718" anchor="ctr"/>
          <a:lstStyle/>
          <a:p>
            <a:pPr algn="ctr">
              <a:defRPr>
                <a:solidFill>
                  <a:srgbClr val="FFFFFF"/>
                </a:solidFill>
              </a:defRPr>
            </a:pPr>
          </a:p>
        </p:txBody>
      </p:sp>
      <p:sp>
        <p:nvSpPr>
          <p:cNvPr id="69" name="Rectangle 10"/>
          <p:cNvSpPr/>
          <p:nvPr/>
        </p:nvSpPr>
        <p:spPr>
          <a:xfrm>
            <a:off x="566927" y="0"/>
            <a:ext cx="11155682" cy="2011679"/>
          </a:xfrm>
          <a:prstGeom prst="rect">
            <a:avLst/>
          </a:prstGeom>
          <a:solidFill>
            <a:srgbClr val="FFFFFF"/>
          </a:solidFill>
          <a:ln w="12700">
            <a:miter lim="400000"/>
          </a:ln>
        </p:spPr>
        <p:txBody>
          <a:bodyPr lIns="45718" tIns="45718" rIns="45718" bIns="45718" anchor="ctr"/>
          <a:lstStyle/>
          <a:p>
            <a:pPr algn="ctr">
              <a:defRPr>
                <a:solidFill>
                  <a:srgbClr val="FFFFFF"/>
                </a:solidFill>
              </a:defRPr>
            </a:pPr>
          </a:p>
        </p:txBody>
      </p:sp>
      <p:sp>
        <p:nvSpPr>
          <p:cNvPr id="70" name="Rectangle 12"/>
          <p:cNvSpPr/>
          <p:nvPr/>
        </p:nvSpPr>
        <p:spPr>
          <a:xfrm>
            <a:off x="498833" y="787351"/>
            <a:ext cx="128018" cy="704091"/>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71" name="Title Text"/>
          <p:cNvSpPr txBox="1"/>
          <p:nvPr>
            <p:ph type="title"/>
          </p:nvPr>
        </p:nvSpPr>
        <p:spPr>
          <a:xfrm>
            <a:off x="1115566" y="548640"/>
            <a:ext cx="10168131" cy="1179576"/>
          </a:xfrm>
          <a:prstGeom prst="rect">
            <a:avLst/>
          </a:prstGeom>
        </p:spPr>
        <p:txBody>
          <a:bodyPr anchor="ctr"/>
          <a:lstStyle>
            <a:lvl1pPr>
              <a:defRPr sz="4000"/>
            </a:lvl1pPr>
          </a:lstStyle>
          <a:p>
            <a:pPr/>
            <a:r>
              <a:t>Title Text</a:t>
            </a:r>
          </a:p>
        </p:txBody>
      </p:sp>
      <p:sp>
        <p:nvSpPr>
          <p:cNvPr id="72" name="Body Level One…"/>
          <p:cNvSpPr txBox="1"/>
          <p:nvPr>
            <p:ph type="body" sz="half" idx="1"/>
          </p:nvPr>
        </p:nvSpPr>
        <p:spPr>
          <a:xfrm>
            <a:off x="1115566" y="2478022"/>
            <a:ext cx="4937762" cy="3694178"/>
          </a:xfrm>
          <a:prstGeom prst="rect">
            <a:avLst/>
          </a:prstGeom>
        </p:spPr>
        <p:txBody>
          <a:bodyPr/>
          <a:lstStyle>
            <a:lvl1pPr marL="228600" indent="-228600">
              <a:buSzPct val="100000"/>
              <a:buFont typeface="Arial"/>
              <a:buChar char="•"/>
            </a:lvl1pPr>
            <a:lvl2pPr marL="723900" indent="-266700">
              <a:buSzPct val="100000"/>
              <a:buFont typeface="Arial"/>
              <a:buChar char="•"/>
            </a:lvl2pPr>
            <a:lvl3pPr marL="1234438" indent="-320038">
              <a:buSzPct val="100000"/>
              <a:buFont typeface="Arial"/>
              <a:buChar char="•"/>
            </a:lvl3pPr>
            <a:lvl4pPr marL="1727200" indent="-355600">
              <a:buSzPct val="100000"/>
              <a:buFont typeface="Arial"/>
              <a:buChar char="•"/>
            </a:lvl4pPr>
            <a:lvl5pPr marL="2184400" indent="-355600">
              <a:buSzPct val="100000"/>
              <a:buFont typeface="Arial"/>
              <a:buChar char="•"/>
            </a:lvl5pPr>
          </a:lstStyle>
          <a:p>
            <a:pPr/>
            <a:r>
              <a:t>Body Level One</a:t>
            </a:r>
          </a:p>
          <a:p>
            <a:pPr lvl="1"/>
            <a:r>
              <a:t>Body Level Two</a:t>
            </a:r>
          </a:p>
          <a:p>
            <a:pPr lvl="2"/>
            <a:r>
              <a:t>Body Level Three</a:t>
            </a:r>
          </a:p>
          <a:p>
            <a:pPr lvl="3"/>
            <a:r>
              <a:t>Body Level Four</a:t>
            </a:r>
          </a:p>
          <a:p>
            <a:pPr lvl="4"/>
            <a:r>
              <a:t>Body Level Five</a:t>
            </a:r>
          </a:p>
        </p:txBody>
      </p:sp>
      <p:sp>
        <p:nvSpPr>
          <p:cNvPr id="73" name="Slide Number"/>
          <p:cNvSpPr txBox="1"/>
          <p:nvPr>
            <p:ph type="sldNum" sz="quarter" idx="2"/>
          </p:nvPr>
        </p:nvSpPr>
        <p:spPr>
          <a:xfrm>
            <a:off x="11010043" y="6404293"/>
            <a:ext cx="273654" cy="269239"/>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omparison">
    <p:spTree>
      <p:nvGrpSpPr>
        <p:cNvPr id="1" name=""/>
        <p:cNvGrpSpPr/>
        <p:nvPr/>
      </p:nvGrpSpPr>
      <p:grpSpPr>
        <a:xfrm>
          <a:off x="0" y="0"/>
          <a:ext cx="0" cy="0"/>
          <a:chOff x="0" y="0"/>
          <a:chExt cx="0" cy="0"/>
        </a:xfrm>
      </p:grpSpPr>
      <p:sp>
        <p:nvSpPr>
          <p:cNvPr id="80" name="Rectangle 10"/>
          <p:cNvSpPr/>
          <p:nvPr/>
        </p:nvSpPr>
        <p:spPr>
          <a:xfrm>
            <a:off x="558207" y="-1"/>
            <a:ext cx="11167451" cy="2018808"/>
          </a:xfrm>
          <a:prstGeom prst="rect">
            <a:avLst/>
          </a:prstGeom>
          <a:solidFill>
            <a:srgbClr val="FFFFFF"/>
          </a:solidFill>
          <a:ln>
            <a:solidFill>
              <a:srgbClr val="E5EFF0"/>
            </a:solidFill>
            <a:miter/>
          </a:ln>
          <a:effectLst>
            <a:outerShdw sx="100000" sy="100000" kx="0" ky="0" algn="b" rotWithShape="0" blurRad="50800" dist="38100" dir="2700000">
              <a:srgbClr val="D9D9D9">
                <a:alpha val="30000"/>
              </a:srgbClr>
            </a:outerShdw>
          </a:effectLst>
        </p:spPr>
        <p:txBody>
          <a:bodyPr lIns="45718" tIns="45718" rIns="45718" bIns="45718" anchor="ctr"/>
          <a:lstStyle/>
          <a:p>
            <a:pPr algn="ctr">
              <a:defRPr>
                <a:solidFill>
                  <a:srgbClr val="FFFFFF"/>
                </a:solidFill>
              </a:defRPr>
            </a:pPr>
          </a:p>
        </p:txBody>
      </p:sp>
      <p:sp>
        <p:nvSpPr>
          <p:cNvPr id="81" name="Rectangle 12"/>
          <p:cNvSpPr/>
          <p:nvPr/>
        </p:nvSpPr>
        <p:spPr>
          <a:xfrm>
            <a:off x="566927" y="0"/>
            <a:ext cx="11155682" cy="2011679"/>
          </a:xfrm>
          <a:prstGeom prst="rect">
            <a:avLst/>
          </a:prstGeom>
          <a:solidFill>
            <a:srgbClr val="FFFFFF"/>
          </a:solidFill>
          <a:ln w="12700">
            <a:miter lim="400000"/>
          </a:ln>
        </p:spPr>
        <p:txBody>
          <a:bodyPr lIns="45718" tIns="45718" rIns="45718" bIns="45718" anchor="ctr"/>
          <a:lstStyle/>
          <a:p>
            <a:pPr algn="ctr">
              <a:defRPr>
                <a:solidFill>
                  <a:srgbClr val="FFFFFF"/>
                </a:solidFill>
              </a:defRPr>
            </a:pPr>
          </a:p>
        </p:txBody>
      </p:sp>
      <p:sp>
        <p:nvSpPr>
          <p:cNvPr id="82" name="Rectangle 14"/>
          <p:cNvSpPr/>
          <p:nvPr/>
        </p:nvSpPr>
        <p:spPr>
          <a:xfrm>
            <a:off x="498833" y="787351"/>
            <a:ext cx="128018" cy="704091"/>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83" name="Title Text"/>
          <p:cNvSpPr txBox="1"/>
          <p:nvPr>
            <p:ph type="title"/>
          </p:nvPr>
        </p:nvSpPr>
        <p:spPr>
          <a:xfrm>
            <a:off x="1115566" y="548640"/>
            <a:ext cx="10168131" cy="1179576"/>
          </a:xfrm>
          <a:prstGeom prst="rect">
            <a:avLst/>
          </a:prstGeom>
        </p:spPr>
        <p:txBody>
          <a:bodyPr anchor="ctr"/>
          <a:lstStyle>
            <a:lvl1pPr>
              <a:defRPr sz="4000"/>
            </a:lvl1pPr>
          </a:lstStyle>
          <a:p>
            <a:pPr/>
            <a:r>
              <a:t>Title Text</a:t>
            </a:r>
          </a:p>
        </p:txBody>
      </p:sp>
      <p:sp>
        <p:nvSpPr>
          <p:cNvPr id="84" name="Body Level One…"/>
          <p:cNvSpPr txBox="1"/>
          <p:nvPr>
            <p:ph type="body" sz="quarter" idx="1"/>
          </p:nvPr>
        </p:nvSpPr>
        <p:spPr>
          <a:xfrm>
            <a:off x="1115566" y="2372648"/>
            <a:ext cx="4937762" cy="823914"/>
          </a:xfrm>
          <a:prstGeom prst="rect">
            <a:avLst/>
          </a:prstGeom>
        </p:spPr>
        <p:txBody>
          <a:bodyPr anchor="b"/>
          <a:lstStyle>
            <a:lvl1pPr>
              <a:defRPr b="1" sz="2400"/>
            </a:lvl1pPr>
            <a:lvl2pPr>
              <a:defRPr b="1" sz="2400"/>
            </a:lvl2pPr>
            <a:lvl3pPr>
              <a:defRPr b="1" sz="2400"/>
            </a:lvl3pPr>
            <a:lvl4pPr>
              <a:defRPr b="1" sz="2400"/>
            </a:lvl4pPr>
            <a:lvl5pPr>
              <a:defRPr b="1" sz="2400"/>
            </a:lvl5pPr>
          </a:lstStyle>
          <a:p>
            <a:pPr/>
            <a:r>
              <a:t>Body Level One</a:t>
            </a:r>
          </a:p>
          <a:p>
            <a:pPr lvl="1"/>
            <a:r>
              <a:t>Body Level Two</a:t>
            </a:r>
          </a:p>
          <a:p>
            <a:pPr lvl="2"/>
            <a:r>
              <a:t>Body Level Three</a:t>
            </a:r>
          </a:p>
          <a:p>
            <a:pPr lvl="3"/>
            <a:r>
              <a:t>Body Level Four</a:t>
            </a:r>
          </a:p>
          <a:p>
            <a:pPr lvl="4"/>
            <a:r>
              <a:t>Body Level Five</a:t>
            </a:r>
          </a:p>
        </p:txBody>
      </p:sp>
      <p:sp>
        <p:nvSpPr>
          <p:cNvPr id="85" name="Text Placeholder 4"/>
          <p:cNvSpPr/>
          <p:nvPr>
            <p:ph type="body" sz="quarter" idx="13"/>
          </p:nvPr>
        </p:nvSpPr>
        <p:spPr>
          <a:xfrm>
            <a:off x="6345935" y="2372648"/>
            <a:ext cx="4937763" cy="823914"/>
          </a:xfrm>
          <a:prstGeom prst="rect">
            <a:avLst/>
          </a:prstGeom>
        </p:spPr>
        <p:txBody>
          <a:bodyPr anchor="b"/>
          <a:lstStyle/>
          <a:p>
            <a:pPr marL="228600" indent="-228600">
              <a:buSzPct val="100000"/>
              <a:buFont typeface="Arial"/>
              <a:buChar char="•"/>
            </a:pPr>
          </a:p>
        </p:txBody>
      </p:sp>
      <p:sp>
        <p:nvSpPr>
          <p:cNvPr id="86" name="Slide Number"/>
          <p:cNvSpPr txBox="1"/>
          <p:nvPr>
            <p:ph type="sldNum" sz="quarter" idx="2"/>
          </p:nvPr>
        </p:nvSpPr>
        <p:spPr>
          <a:xfrm>
            <a:off x="11010043" y="6404293"/>
            <a:ext cx="273654" cy="269239"/>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Only">
    <p:spTree>
      <p:nvGrpSpPr>
        <p:cNvPr id="1" name=""/>
        <p:cNvGrpSpPr/>
        <p:nvPr/>
      </p:nvGrpSpPr>
      <p:grpSpPr>
        <a:xfrm>
          <a:off x="0" y="0"/>
          <a:ext cx="0" cy="0"/>
          <a:chOff x="0" y="0"/>
          <a:chExt cx="0" cy="0"/>
        </a:xfrm>
      </p:grpSpPr>
      <p:sp>
        <p:nvSpPr>
          <p:cNvPr id="93" name="Rectangle 6"/>
          <p:cNvSpPr/>
          <p:nvPr/>
        </p:nvSpPr>
        <p:spPr>
          <a:xfrm>
            <a:off x="665852" y="1533525"/>
            <a:ext cx="10917065" cy="3790950"/>
          </a:xfrm>
          <a:prstGeom prst="rect">
            <a:avLst/>
          </a:prstGeom>
          <a:solidFill>
            <a:srgbClr val="FFFFFF"/>
          </a:solidFill>
          <a:ln w="12700">
            <a:solidFill>
              <a:srgbClr val="E5EFF0"/>
            </a:solidFill>
            <a:miter/>
          </a:ln>
          <a:effectLst>
            <a:outerShdw sx="100000" sy="100000" kx="0" ky="0" algn="b" rotWithShape="0" blurRad="50800" dist="38100" dir="2700000">
              <a:srgbClr val="CCC2BF">
                <a:alpha val="30000"/>
              </a:srgbClr>
            </a:outerShdw>
          </a:effectLst>
        </p:spPr>
        <p:txBody>
          <a:bodyPr lIns="45718" tIns="45718" rIns="45718" bIns="45718" anchor="ctr"/>
          <a:lstStyle/>
          <a:p>
            <a:pPr algn="ctr">
              <a:defRPr>
                <a:solidFill>
                  <a:srgbClr val="FFFFFF"/>
                </a:solidFill>
              </a:defRPr>
            </a:pPr>
          </a:p>
        </p:txBody>
      </p:sp>
      <p:sp>
        <p:nvSpPr>
          <p:cNvPr id="94" name="Rectangle 8"/>
          <p:cNvSpPr/>
          <p:nvPr/>
        </p:nvSpPr>
        <p:spPr>
          <a:xfrm>
            <a:off x="609082" y="2971798"/>
            <a:ext cx="128018" cy="914402"/>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95" name="Title Text"/>
          <p:cNvSpPr txBox="1"/>
          <p:nvPr>
            <p:ph type="title"/>
          </p:nvPr>
        </p:nvSpPr>
        <p:spPr>
          <a:xfrm>
            <a:off x="1078991" y="1938527"/>
            <a:ext cx="10177274" cy="2990090"/>
          </a:xfrm>
          <a:prstGeom prst="rect">
            <a:avLst/>
          </a:prstGeom>
        </p:spPr>
        <p:txBody>
          <a:bodyPr anchor="ctr"/>
          <a:lstStyle>
            <a:lvl1pPr>
              <a:defRPr sz="5400"/>
            </a:lvl1pPr>
          </a:lstStyle>
          <a:p>
            <a:pPr/>
            <a:r>
              <a:t>Title Text</a:t>
            </a:r>
          </a:p>
        </p:txBody>
      </p:sp>
      <p:sp>
        <p:nvSpPr>
          <p:cNvPr id="96" name="Slide Number"/>
          <p:cNvSpPr txBox="1"/>
          <p:nvPr>
            <p:ph type="sldNum" sz="quarter" idx="2"/>
          </p:nvPr>
        </p:nvSpPr>
        <p:spPr>
          <a:xfrm>
            <a:off x="11080147" y="6404293"/>
            <a:ext cx="273654" cy="269239"/>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spTree>
      <p:nvGrpSpPr>
        <p:cNvPr id="1" name=""/>
        <p:cNvGrpSpPr/>
        <p:nvPr/>
      </p:nvGrpSpPr>
      <p:grpSpPr>
        <a:xfrm>
          <a:off x="0" y="0"/>
          <a:ext cx="0" cy="0"/>
          <a:chOff x="0" y="0"/>
          <a:chExt cx="0" cy="0"/>
        </a:xfrm>
      </p:grpSpPr>
      <p:sp>
        <p:nvSpPr>
          <p:cNvPr id="103" name="Slide Number"/>
          <p:cNvSpPr txBox="1"/>
          <p:nvPr>
            <p:ph type="sldNum" sz="quarter" idx="2"/>
          </p:nvPr>
        </p:nvSpPr>
        <p:spPr>
          <a:xfrm>
            <a:off x="11080147" y="6404293"/>
            <a:ext cx="273654" cy="269239"/>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576072" y="1124711"/>
            <a:ext cx="11036808" cy="317296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b">
            <a:normAutofit fontScale="100000" lnSpcReduction="0"/>
          </a:bodyPr>
          <a:lstStyle/>
          <a:p>
            <a:pPr/>
            <a:r>
              <a:t>Title Text</a:t>
            </a:r>
          </a:p>
        </p:txBody>
      </p:sp>
      <p:sp>
        <p:nvSpPr>
          <p:cNvPr id="3" name="Body Level One…"/>
          <p:cNvSpPr txBox="1"/>
          <p:nvPr>
            <p:ph type="body" idx="1"/>
          </p:nvPr>
        </p:nvSpPr>
        <p:spPr>
          <a:xfrm>
            <a:off x="576072" y="4727447"/>
            <a:ext cx="11036808" cy="148133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Rectangle 7"/>
          <p:cNvSpPr/>
          <p:nvPr/>
        </p:nvSpPr>
        <p:spPr>
          <a:xfrm rot="5400000">
            <a:off x="857543" y="346789"/>
            <a:ext cx="146306" cy="704090"/>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5" name="Rectangle 9"/>
          <p:cNvSpPr/>
          <p:nvPr/>
        </p:nvSpPr>
        <p:spPr>
          <a:xfrm flipV="1">
            <a:off x="578650" y="4501200"/>
            <a:ext cx="11034700" cy="18290"/>
          </a:xfrm>
          <a:prstGeom prst="rect">
            <a:avLst/>
          </a:prstGeom>
          <a:solidFill>
            <a:srgbClr val="BDD8DB"/>
          </a:solidFill>
          <a:ln w="12700">
            <a:miter lim="400000"/>
          </a:ln>
        </p:spPr>
        <p:txBody>
          <a:bodyPr lIns="45718" tIns="45718" rIns="45718" bIns="45718" anchor="ctr"/>
          <a:lstStyle/>
          <a:p>
            <a:pPr algn="ctr">
              <a:defRPr>
                <a:solidFill>
                  <a:srgbClr val="FFFFFF"/>
                </a:solidFill>
              </a:defRPr>
            </a:pPr>
          </a:p>
        </p:txBody>
      </p:sp>
      <p:sp>
        <p:nvSpPr>
          <p:cNvPr id="6" name="Slide Number"/>
          <p:cNvSpPr txBox="1"/>
          <p:nvPr>
            <p:ph type="sldNum" sz="quarter" idx="2"/>
          </p:nvPr>
        </p:nvSpPr>
        <p:spPr>
          <a:xfrm>
            <a:off x="11339227" y="6404293"/>
            <a:ext cx="273655" cy="269239"/>
          </a:xfrm>
          <a:prstGeom prst="rect">
            <a:avLst/>
          </a:prstGeom>
          <a:ln w="12700">
            <a:miter lim="400000"/>
          </a:ln>
        </p:spPr>
        <p:txBody>
          <a:bodyPr wrap="none" lIns="45718" tIns="45718" rIns="45718" bIns="45718" anchor="ctr">
            <a:spAutoFit/>
          </a:bodyPr>
          <a:lstStyle>
            <a:lvl1pPr algn="r">
              <a:defRPr sz="1200">
                <a:solidFill>
                  <a:srgbClr val="888888"/>
                </a:solidFill>
                <a:latin typeface="Avenir Next LT Pro"/>
                <a:ea typeface="Avenir Next LT Pro"/>
                <a:cs typeface="Avenir Next LT Pro"/>
                <a:sym typeface="Avenir Next LT Pro"/>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xmlns:p14="http://schemas.microsoft.com/office/powerpoint/2010/main" spd="med" advClick="1"/>
  <p:txStyles>
    <p:titleStyle>
      <a:lvl1pPr marL="0" marR="0" indent="0" algn="l" defTabSz="914400" rtl="0" latinLnBrk="0">
        <a:lnSpc>
          <a:spcPct val="90000"/>
        </a:lnSpc>
        <a:spcBef>
          <a:spcPts val="0"/>
        </a:spcBef>
        <a:spcAft>
          <a:spcPts val="0"/>
        </a:spcAft>
        <a:buClrTx/>
        <a:buSzTx/>
        <a:buFontTx/>
        <a:buNone/>
        <a:tabLst/>
        <a:defRPr b="0" baseline="0" cap="none" i="0" spc="0" strike="noStrike" sz="8000" u="none">
          <a:solidFill>
            <a:srgbClr val="000000"/>
          </a:solidFill>
          <a:uFillTx/>
          <a:latin typeface="Avenir Next LT Pro"/>
          <a:ea typeface="Avenir Next LT Pro"/>
          <a:cs typeface="Avenir Next LT Pro"/>
          <a:sym typeface="Avenir Next LT Pro"/>
        </a:defRPr>
      </a:lvl1pPr>
      <a:lvl2pPr marL="0" marR="0" indent="0" algn="l" defTabSz="914400" rtl="0" latinLnBrk="0">
        <a:lnSpc>
          <a:spcPct val="90000"/>
        </a:lnSpc>
        <a:spcBef>
          <a:spcPts val="0"/>
        </a:spcBef>
        <a:spcAft>
          <a:spcPts val="0"/>
        </a:spcAft>
        <a:buClrTx/>
        <a:buSzTx/>
        <a:buFontTx/>
        <a:buNone/>
        <a:tabLst/>
        <a:defRPr b="0" baseline="0" cap="none" i="0" spc="0" strike="noStrike" sz="8000" u="none">
          <a:solidFill>
            <a:srgbClr val="000000"/>
          </a:solidFill>
          <a:uFillTx/>
          <a:latin typeface="Avenir Next LT Pro"/>
          <a:ea typeface="Avenir Next LT Pro"/>
          <a:cs typeface="Avenir Next LT Pro"/>
          <a:sym typeface="Avenir Next LT Pro"/>
        </a:defRPr>
      </a:lvl2pPr>
      <a:lvl3pPr marL="0" marR="0" indent="0" algn="l" defTabSz="914400" rtl="0" latinLnBrk="0">
        <a:lnSpc>
          <a:spcPct val="90000"/>
        </a:lnSpc>
        <a:spcBef>
          <a:spcPts val="0"/>
        </a:spcBef>
        <a:spcAft>
          <a:spcPts val="0"/>
        </a:spcAft>
        <a:buClrTx/>
        <a:buSzTx/>
        <a:buFontTx/>
        <a:buNone/>
        <a:tabLst/>
        <a:defRPr b="0" baseline="0" cap="none" i="0" spc="0" strike="noStrike" sz="8000" u="none">
          <a:solidFill>
            <a:srgbClr val="000000"/>
          </a:solidFill>
          <a:uFillTx/>
          <a:latin typeface="Avenir Next LT Pro"/>
          <a:ea typeface="Avenir Next LT Pro"/>
          <a:cs typeface="Avenir Next LT Pro"/>
          <a:sym typeface="Avenir Next LT Pro"/>
        </a:defRPr>
      </a:lvl3pPr>
      <a:lvl4pPr marL="0" marR="0" indent="0" algn="l" defTabSz="914400" rtl="0" latinLnBrk="0">
        <a:lnSpc>
          <a:spcPct val="90000"/>
        </a:lnSpc>
        <a:spcBef>
          <a:spcPts val="0"/>
        </a:spcBef>
        <a:spcAft>
          <a:spcPts val="0"/>
        </a:spcAft>
        <a:buClrTx/>
        <a:buSzTx/>
        <a:buFontTx/>
        <a:buNone/>
        <a:tabLst/>
        <a:defRPr b="0" baseline="0" cap="none" i="0" spc="0" strike="noStrike" sz="8000" u="none">
          <a:solidFill>
            <a:srgbClr val="000000"/>
          </a:solidFill>
          <a:uFillTx/>
          <a:latin typeface="Avenir Next LT Pro"/>
          <a:ea typeface="Avenir Next LT Pro"/>
          <a:cs typeface="Avenir Next LT Pro"/>
          <a:sym typeface="Avenir Next LT Pro"/>
        </a:defRPr>
      </a:lvl4pPr>
      <a:lvl5pPr marL="0" marR="0" indent="0" algn="l" defTabSz="914400" rtl="0" latinLnBrk="0">
        <a:lnSpc>
          <a:spcPct val="90000"/>
        </a:lnSpc>
        <a:spcBef>
          <a:spcPts val="0"/>
        </a:spcBef>
        <a:spcAft>
          <a:spcPts val="0"/>
        </a:spcAft>
        <a:buClrTx/>
        <a:buSzTx/>
        <a:buFontTx/>
        <a:buNone/>
        <a:tabLst/>
        <a:defRPr b="0" baseline="0" cap="none" i="0" spc="0" strike="noStrike" sz="8000" u="none">
          <a:solidFill>
            <a:srgbClr val="000000"/>
          </a:solidFill>
          <a:uFillTx/>
          <a:latin typeface="Avenir Next LT Pro"/>
          <a:ea typeface="Avenir Next LT Pro"/>
          <a:cs typeface="Avenir Next LT Pro"/>
          <a:sym typeface="Avenir Next LT Pro"/>
        </a:defRPr>
      </a:lvl5pPr>
      <a:lvl6pPr marL="0" marR="0" indent="0" algn="l" defTabSz="914400" rtl="0" latinLnBrk="0">
        <a:lnSpc>
          <a:spcPct val="90000"/>
        </a:lnSpc>
        <a:spcBef>
          <a:spcPts val="0"/>
        </a:spcBef>
        <a:spcAft>
          <a:spcPts val="0"/>
        </a:spcAft>
        <a:buClrTx/>
        <a:buSzTx/>
        <a:buFontTx/>
        <a:buNone/>
        <a:tabLst/>
        <a:defRPr b="0" baseline="0" cap="none" i="0" spc="0" strike="noStrike" sz="8000" u="none">
          <a:solidFill>
            <a:srgbClr val="000000"/>
          </a:solidFill>
          <a:uFillTx/>
          <a:latin typeface="Avenir Next LT Pro"/>
          <a:ea typeface="Avenir Next LT Pro"/>
          <a:cs typeface="Avenir Next LT Pro"/>
          <a:sym typeface="Avenir Next LT Pro"/>
        </a:defRPr>
      </a:lvl6pPr>
      <a:lvl7pPr marL="0" marR="0" indent="0" algn="l" defTabSz="914400" rtl="0" latinLnBrk="0">
        <a:lnSpc>
          <a:spcPct val="90000"/>
        </a:lnSpc>
        <a:spcBef>
          <a:spcPts val="0"/>
        </a:spcBef>
        <a:spcAft>
          <a:spcPts val="0"/>
        </a:spcAft>
        <a:buClrTx/>
        <a:buSzTx/>
        <a:buFontTx/>
        <a:buNone/>
        <a:tabLst/>
        <a:defRPr b="0" baseline="0" cap="none" i="0" spc="0" strike="noStrike" sz="8000" u="none">
          <a:solidFill>
            <a:srgbClr val="000000"/>
          </a:solidFill>
          <a:uFillTx/>
          <a:latin typeface="Avenir Next LT Pro"/>
          <a:ea typeface="Avenir Next LT Pro"/>
          <a:cs typeface="Avenir Next LT Pro"/>
          <a:sym typeface="Avenir Next LT Pro"/>
        </a:defRPr>
      </a:lvl7pPr>
      <a:lvl8pPr marL="0" marR="0" indent="0" algn="l" defTabSz="914400" rtl="0" latinLnBrk="0">
        <a:lnSpc>
          <a:spcPct val="90000"/>
        </a:lnSpc>
        <a:spcBef>
          <a:spcPts val="0"/>
        </a:spcBef>
        <a:spcAft>
          <a:spcPts val="0"/>
        </a:spcAft>
        <a:buClrTx/>
        <a:buSzTx/>
        <a:buFontTx/>
        <a:buNone/>
        <a:tabLst/>
        <a:defRPr b="0" baseline="0" cap="none" i="0" spc="0" strike="noStrike" sz="8000" u="none">
          <a:solidFill>
            <a:srgbClr val="000000"/>
          </a:solidFill>
          <a:uFillTx/>
          <a:latin typeface="Avenir Next LT Pro"/>
          <a:ea typeface="Avenir Next LT Pro"/>
          <a:cs typeface="Avenir Next LT Pro"/>
          <a:sym typeface="Avenir Next LT Pro"/>
        </a:defRPr>
      </a:lvl8pPr>
      <a:lvl9pPr marL="0" marR="0" indent="0" algn="l" defTabSz="914400" rtl="0" latinLnBrk="0">
        <a:lnSpc>
          <a:spcPct val="90000"/>
        </a:lnSpc>
        <a:spcBef>
          <a:spcPts val="0"/>
        </a:spcBef>
        <a:spcAft>
          <a:spcPts val="0"/>
        </a:spcAft>
        <a:buClrTx/>
        <a:buSzTx/>
        <a:buFontTx/>
        <a:buNone/>
        <a:tabLst/>
        <a:defRPr b="0" baseline="0" cap="none" i="0" spc="0" strike="noStrike" sz="8000" u="none">
          <a:solidFill>
            <a:srgbClr val="000000"/>
          </a:solidFill>
          <a:uFillTx/>
          <a:latin typeface="Avenir Next LT Pro"/>
          <a:ea typeface="Avenir Next LT Pro"/>
          <a:cs typeface="Avenir Next LT Pro"/>
          <a:sym typeface="Avenir Next LT Pro"/>
        </a:defRPr>
      </a:lvl9pPr>
    </p:titleStyle>
    <p:bodyStyle>
      <a:lvl1pPr marL="0" marR="0" indent="0" algn="l" defTabSz="914400" rtl="0" latinLnBrk="0">
        <a:lnSpc>
          <a:spcPct val="110000"/>
        </a:lnSpc>
        <a:spcBef>
          <a:spcPts val="1000"/>
        </a:spcBef>
        <a:spcAft>
          <a:spcPts val="0"/>
        </a:spcAft>
        <a:buClrTx/>
        <a:buSzTx/>
        <a:buFontTx/>
        <a:buNone/>
        <a:tabLst/>
        <a:defRPr b="0" baseline="0" cap="none" i="0" spc="0" strike="noStrike" sz="2800" u="none">
          <a:solidFill>
            <a:srgbClr val="000000"/>
          </a:solidFill>
          <a:uFillTx/>
          <a:latin typeface="Avenir Next LT Pro"/>
          <a:ea typeface="Avenir Next LT Pro"/>
          <a:cs typeface="Avenir Next LT Pro"/>
          <a:sym typeface="Avenir Next LT Pro"/>
        </a:defRPr>
      </a:lvl1pPr>
      <a:lvl2pPr marL="0" marR="0" indent="0" algn="l" defTabSz="914400" rtl="0" latinLnBrk="0">
        <a:lnSpc>
          <a:spcPct val="110000"/>
        </a:lnSpc>
        <a:spcBef>
          <a:spcPts val="1000"/>
        </a:spcBef>
        <a:spcAft>
          <a:spcPts val="0"/>
        </a:spcAft>
        <a:buClrTx/>
        <a:buSzTx/>
        <a:buFontTx/>
        <a:buNone/>
        <a:tabLst/>
        <a:defRPr b="0" baseline="0" cap="none" i="0" spc="0" strike="noStrike" sz="2800" u="none">
          <a:solidFill>
            <a:srgbClr val="000000"/>
          </a:solidFill>
          <a:uFillTx/>
          <a:latin typeface="Avenir Next LT Pro"/>
          <a:ea typeface="Avenir Next LT Pro"/>
          <a:cs typeface="Avenir Next LT Pro"/>
          <a:sym typeface="Avenir Next LT Pro"/>
        </a:defRPr>
      </a:lvl2pPr>
      <a:lvl3pPr marL="0" marR="0" indent="0" algn="l" defTabSz="914400" rtl="0" latinLnBrk="0">
        <a:lnSpc>
          <a:spcPct val="110000"/>
        </a:lnSpc>
        <a:spcBef>
          <a:spcPts val="1000"/>
        </a:spcBef>
        <a:spcAft>
          <a:spcPts val="0"/>
        </a:spcAft>
        <a:buClrTx/>
        <a:buSzTx/>
        <a:buFontTx/>
        <a:buNone/>
        <a:tabLst/>
        <a:defRPr b="0" baseline="0" cap="none" i="0" spc="0" strike="noStrike" sz="2800" u="none">
          <a:solidFill>
            <a:srgbClr val="000000"/>
          </a:solidFill>
          <a:uFillTx/>
          <a:latin typeface="Avenir Next LT Pro"/>
          <a:ea typeface="Avenir Next LT Pro"/>
          <a:cs typeface="Avenir Next LT Pro"/>
          <a:sym typeface="Avenir Next LT Pro"/>
        </a:defRPr>
      </a:lvl3pPr>
      <a:lvl4pPr marL="0" marR="0" indent="0" algn="l" defTabSz="914400" rtl="0" latinLnBrk="0">
        <a:lnSpc>
          <a:spcPct val="110000"/>
        </a:lnSpc>
        <a:spcBef>
          <a:spcPts val="1000"/>
        </a:spcBef>
        <a:spcAft>
          <a:spcPts val="0"/>
        </a:spcAft>
        <a:buClrTx/>
        <a:buSzTx/>
        <a:buFontTx/>
        <a:buNone/>
        <a:tabLst/>
        <a:defRPr b="0" baseline="0" cap="none" i="0" spc="0" strike="noStrike" sz="2800" u="none">
          <a:solidFill>
            <a:srgbClr val="000000"/>
          </a:solidFill>
          <a:uFillTx/>
          <a:latin typeface="Avenir Next LT Pro"/>
          <a:ea typeface="Avenir Next LT Pro"/>
          <a:cs typeface="Avenir Next LT Pro"/>
          <a:sym typeface="Avenir Next LT Pro"/>
        </a:defRPr>
      </a:lvl4pPr>
      <a:lvl5pPr marL="0" marR="0" indent="0" algn="l" defTabSz="914400" rtl="0" latinLnBrk="0">
        <a:lnSpc>
          <a:spcPct val="110000"/>
        </a:lnSpc>
        <a:spcBef>
          <a:spcPts val="1000"/>
        </a:spcBef>
        <a:spcAft>
          <a:spcPts val="0"/>
        </a:spcAft>
        <a:buClrTx/>
        <a:buSzTx/>
        <a:buFontTx/>
        <a:buNone/>
        <a:tabLst/>
        <a:defRPr b="0" baseline="0" cap="none" i="0" spc="0" strike="noStrike" sz="2800" u="none">
          <a:solidFill>
            <a:srgbClr val="000000"/>
          </a:solidFill>
          <a:uFillTx/>
          <a:latin typeface="Avenir Next LT Pro"/>
          <a:ea typeface="Avenir Next LT Pro"/>
          <a:cs typeface="Avenir Next LT Pro"/>
          <a:sym typeface="Avenir Next LT Pro"/>
        </a:defRPr>
      </a:lvl5pPr>
      <a:lvl6pPr marL="2641600" marR="0" indent="-355600" algn="l" defTabSz="914400" rtl="0" latinLnBrk="0">
        <a:lnSpc>
          <a:spcPct val="110000"/>
        </a:lnSpc>
        <a:spcBef>
          <a:spcPts val="1000"/>
        </a:spcBef>
        <a:spcAft>
          <a:spcPts val="0"/>
        </a:spcAft>
        <a:buClrTx/>
        <a:buSzPct val="100000"/>
        <a:buFontTx/>
        <a:buChar char="•"/>
        <a:tabLst/>
        <a:defRPr b="0" baseline="0" cap="none" i="0" spc="0" strike="noStrike" sz="2800" u="none">
          <a:solidFill>
            <a:srgbClr val="000000"/>
          </a:solidFill>
          <a:uFillTx/>
          <a:latin typeface="Avenir Next LT Pro"/>
          <a:ea typeface="Avenir Next LT Pro"/>
          <a:cs typeface="Avenir Next LT Pro"/>
          <a:sym typeface="Avenir Next LT Pro"/>
        </a:defRPr>
      </a:lvl6pPr>
      <a:lvl7pPr marL="3098800" marR="0" indent="-355600" algn="l" defTabSz="914400" rtl="0" latinLnBrk="0">
        <a:lnSpc>
          <a:spcPct val="110000"/>
        </a:lnSpc>
        <a:spcBef>
          <a:spcPts val="1000"/>
        </a:spcBef>
        <a:spcAft>
          <a:spcPts val="0"/>
        </a:spcAft>
        <a:buClrTx/>
        <a:buSzPct val="100000"/>
        <a:buFontTx/>
        <a:buChar char="•"/>
        <a:tabLst/>
        <a:defRPr b="0" baseline="0" cap="none" i="0" spc="0" strike="noStrike" sz="2800" u="none">
          <a:solidFill>
            <a:srgbClr val="000000"/>
          </a:solidFill>
          <a:uFillTx/>
          <a:latin typeface="Avenir Next LT Pro"/>
          <a:ea typeface="Avenir Next LT Pro"/>
          <a:cs typeface="Avenir Next LT Pro"/>
          <a:sym typeface="Avenir Next LT Pro"/>
        </a:defRPr>
      </a:lvl7pPr>
      <a:lvl8pPr marL="3556000" marR="0" indent="-355600" algn="l" defTabSz="914400" rtl="0" latinLnBrk="0">
        <a:lnSpc>
          <a:spcPct val="110000"/>
        </a:lnSpc>
        <a:spcBef>
          <a:spcPts val="1000"/>
        </a:spcBef>
        <a:spcAft>
          <a:spcPts val="0"/>
        </a:spcAft>
        <a:buClrTx/>
        <a:buSzPct val="100000"/>
        <a:buFontTx/>
        <a:buChar char="•"/>
        <a:tabLst/>
        <a:defRPr b="0" baseline="0" cap="none" i="0" spc="0" strike="noStrike" sz="2800" u="none">
          <a:solidFill>
            <a:srgbClr val="000000"/>
          </a:solidFill>
          <a:uFillTx/>
          <a:latin typeface="Avenir Next LT Pro"/>
          <a:ea typeface="Avenir Next LT Pro"/>
          <a:cs typeface="Avenir Next LT Pro"/>
          <a:sym typeface="Avenir Next LT Pro"/>
        </a:defRPr>
      </a:lvl8pPr>
      <a:lvl9pPr marL="4013200" marR="0" indent="-355600" algn="l" defTabSz="914400" rtl="0" latinLnBrk="0">
        <a:lnSpc>
          <a:spcPct val="110000"/>
        </a:lnSpc>
        <a:spcBef>
          <a:spcPts val="1000"/>
        </a:spcBef>
        <a:spcAft>
          <a:spcPts val="0"/>
        </a:spcAft>
        <a:buClrTx/>
        <a:buSzPct val="100000"/>
        <a:buFontTx/>
        <a:buChar char="•"/>
        <a:tabLst/>
        <a:defRPr b="0" baseline="0" cap="none" i="0" spc="0" strike="noStrike" sz="2800" u="none">
          <a:solidFill>
            <a:srgbClr val="000000"/>
          </a:solidFill>
          <a:uFillTx/>
          <a:latin typeface="Avenir Next LT Pro"/>
          <a:ea typeface="Avenir Next LT Pro"/>
          <a:cs typeface="Avenir Next LT Pro"/>
          <a:sym typeface="Avenir Next LT Pro"/>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venir Next LT Pro"/>
        </a:defRPr>
      </a:lvl1pPr>
      <a:lvl2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venir Next LT Pro"/>
        </a:defRPr>
      </a:lvl2pPr>
      <a:lvl3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venir Next LT Pro"/>
        </a:defRPr>
      </a:lvl3pPr>
      <a:lvl4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venir Next LT Pro"/>
        </a:defRPr>
      </a:lvl4pPr>
      <a:lvl5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venir Next LT Pro"/>
        </a:defRPr>
      </a:lvl5pPr>
      <a:lvl6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venir Next LT Pro"/>
        </a:defRPr>
      </a:lvl6pPr>
      <a:lvl7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venir Next LT Pro"/>
        </a:defRPr>
      </a:lvl7pPr>
      <a:lvl8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venir Next LT Pro"/>
        </a:defRPr>
      </a:lvl8pPr>
      <a:lvl9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venir Next LT Pro"/>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2.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tif"/></Relationships>

</file>

<file path=ppt/slides/_rels/slide11.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tif"/></Relationships>

</file>

<file path=ppt/slides/_rels/slide1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9.tif"/></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tif"/></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1.tif"/></Relationships>

</file>

<file path=ppt/slides/_rels/slide1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2.tif"/></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3.tif"/></Relationships>

</file>

<file path=ppt/slides/_rels/slide1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4.tif"/></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5.tif"/></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6.tif"/></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7.tif"/></Relationships>

</file>

<file path=ppt/slides/_rels/slide2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8.tif"/></Relationships>

</file>

<file path=ppt/slides/_rels/slide2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tif"/></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tif"/></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tif"/><Relationship Id="rId3" Type="http://schemas.openxmlformats.org/officeDocument/2006/relationships/image" Target="../media/image4.tif"/></Relationships>

</file>

<file path=ppt/slides/_rels/slide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tif"/><Relationship Id="rId3" Type="http://schemas.openxmlformats.org/officeDocument/2006/relationships/hyperlink" Target="https://docs.google.com/document/d/1IBA0UI1_33m4BDr_Tq-M2BZ_inW8B6Ji/edit" TargetMode="External"/></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tif"/></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Rectangle 30"/>
          <p:cNvSpPr/>
          <p:nvPr/>
        </p:nvSpPr>
        <p:spPr>
          <a:xfrm>
            <a:off x="0" y="0"/>
            <a:ext cx="12192000" cy="6858000"/>
          </a:xfrm>
          <a:prstGeom prst="rect">
            <a:avLst/>
          </a:prstGeom>
          <a:solidFill>
            <a:srgbClr val="000000"/>
          </a:soli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pic>
        <p:nvPicPr>
          <p:cNvPr id="137" name="Picture 3" descr="Picture 3"/>
          <p:cNvPicPr>
            <a:picLocks noChangeAspect="1"/>
          </p:cNvPicPr>
          <p:nvPr/>
        </p:nvPicPr>
        <p:blipFill>
          <a:blip r:embed="rId2">
            <a:extLst/>
          </a:blip>
          <a:srcRect l="0" t="28079" r="9089" b="0"/>
          <a:stretch>
            <a:fillRect/>
          </a:stretch>
        </p:blipFill>
        <p:spPr>
          <a:xfrm>
            <a:off x="3523488" y="10"/>
            <a:ext cx="8668512" cy="6857800"/>
          </a:xfrm>
          <a:prstGeom prst="rect">
            <a:avLst/>
          </a:prstGeom>
          <a:ln w="12700">
            <a:miter lim="400000"/>
          </a:ln>
        </p:spPr>
      </p:pic>
      <p:sp>
        <p:nvSpPr>
          <p:cNvPr id="138" name="Rectangle 32"/>
          <p:cNvSpPr/>
          <p:nvPr/>
        </p:nvSpPr>
        <p:spPr>
          <a:xfrm>
            <a:off x="3" y="0"/>
            <a:ext cx="9339206" cy="6858000"/>
          </a:xfrm>
          <a:prstGeom prst="rect">
            <a:avLst/>
          </a:prstGeom>
          <a:gradFill>
            <a:gsLst>
              <a:gs pos="0">
                <a:srgbClr val="000000">
                  <a:alpha val="0"/>
                </a:srgbClr>
              </a:gs>
              <a:gs pos="33000">
                <a:srgbClr val="000000">
                  <a:alpha val="64000"/>
                </a:srgbClr>
              </a:gs>
              <a:gs pos="58000">
                <a:srgbClr val="000000"/>
              </a:gs>
              <a:gs pos="100000">
                <a:srgbClr val="000000"/>
              </a:gs>
            </a:gsLst>
            <a:lin ang="10800000"/>
          </a:gra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sp>
        <p:nvSpPr>
          <p:cNvPr id="139" name="Subtitle 2"/>
          <p:cNvSpPr txBox="1"/>
          <p:nvPr>
            <p:ph type="body" sz="quarter" idx="1"/>
          </p:nvPr>
        </p:nvSpPr>
        <p:spPr>
          <a:xfrm>
            <a:off x="342621" y="1065318"/>
            <a:ext cx="4023362" cy="2461786"/>
          </a:xfrm>
          <a:prstGeom prst="rect">
            <a:avLst/>
          </a:prstGeom>
        </p:spPr>
        <p:txBody>
          <a:bodyPr/>
          <a:lstStyle/>
          <a:p>
            <a:pPr>
              <a:defRPr sz="2000"/>
            </a:pPr>
            <a:r>
              <a:t>Distributed Systems CMPE 273</a:t>
            </a:r>
          </a:p>
          <a:p>
            <a:pPr>
              <a:defRPr sz="2000"/>
            </a:pPr>
            <a:r>
              <a:t>        Professor: Dr. Simon Shim </a:t>
            </a:r>
          </a:p>
          <a:p>
            <a:pPr>
              <a:defRPr sz="2000"/>
            </a:pPr>
            <a:r>
              <a:t>        Project Group: 7</a:t>
            </a:r>
          </a:p>
        </p:txBody>
      </p:sp>
      <p:sp>
        <p:nvSpPr>
          <p:cNvPr id="140" name="Rectangle 34"/>
          <p:cNvSpPr/>
          <p:nvPr/>
        </p:nvSpPr>
        <p:spPr>
          <a:xfrm rot="5400000">
            <a:off x="759921" y="346789"/>
            <a:ext cx="146306" cy="704090"/>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141" name="Rectangle 36"/>
          <p:cNvSpPr/>
          <p:nvPr/>
        </p:nvSpPr>
        <p:spPr>
          <a:xfrm>
            <a:off x="481027" y="4546920"/>
            <a:ext cx="3977644" cy="18290"/>
          </a:xfrm>
          <a:prstGeom prst="rect">
            <a:avLst/>
          </a:prstGeom>
          <a:solidFill>
            <a:srgbClr val="FFFFFF"/>
          </a:solidFill>
          <a:ln w="12700">
            <a:miter lim="400000"/>
          </a:ln>
        </p:spPr>
        <p:txBody>
          <a:bodyPr lIns="45718" tIns="45718" rIns="45718" bIns="45718" anchor="ctr"/>
          <a:lstStyle/>
          <a:p>
            <a:pPr algn="ctr">
              <a:defRPr>
                <a:solidFill>
                  <a:srgbClr val="FFFFFF"/>
                </a:solidFill>
              </a:defRPr>
            </a:pPr>
          </a:p>
        </p:txBody>
      </p:sp>
      <p:sp>
        <p:nvSpPr>
          <p:cNvPr id="142" name="TextBox 7"/>
          <p:cNvSpPr txBox="1"/>
          <p:nvPr/>
        </p:nvSpPr>
        <p:spPr>
          <a:xfrm>
            <a:off x="402630" y="4820978"/>
            <a:ext cx="3886201" cy="3708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solidFill>
                  <a:srgbClr val="FFFFFF"/>
                </a:solidFill>
                <a:latin typeface="Avenir Next LT Pro"/>
                <a:ea typeface="Avenir Next LT Pro"/>
                <a:cs typeface="Avenir Next LT Pro"/>
                <a:sym typeface="Avenir Next LT Pro"/>
              </a:defRPr>
            </a:lvl1pPr>
          </a:lstStyle>
          <a:p>
            <a:pPr/>
            <a:r>
              <a:t>Sai Chaitanya Dasari 014337271</a:t>
            </a:r>
          </a:p>
        </p:txBody>
      </p:sp>
      <p:sp>
        <p:nvSpPr>
          <p:cNvPr id="143" name="TextBox 11"/>
          <p:cNvSpPr txBox="1"/>
          <p:nvPr/>
        </p:nvSpPr>
        <p:spPr>
          <a:xfrm>
            <a:off x="388341" y="5231368"/>
            <a:ext cx="3366415" cy="3708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solidFill>
                  <a:srgbClr val="FFFFFF"/>
                </a:solidFill>
                <a:latin typeface="Avenir Next LT Pro"/>
                <a:ea typeface="Avenir Next LT Pro"/>
                <a:cs typeface="Avenir Next LT Pro"/>
                <a:sym typeface="Avenir Next LT Pro"/>
              </a:defRPr>
            </a:lvl1pPr>
          </a:lstStyle>
          <a:p>
            <a:pPr/>
            <a:r>
              <a:t>Kowshhal Uppu   014538134                             </a:t>
            </a:r>
          </a:p>
        </p:txBody>
      </p:sp>
      <p:sp>
        <p:nvSpPr>
          <p:cNvPr id="144" name="TextBox 13"/>
          <p:cNvSpPr txBox="1"/>
          <p:nvPr/>
        </p:nvSpPr>
        <p:spPr>
          <a:xfrm>
            <a:off x="419092" y="5973391"/>
            <a:ext cx="3104396" cy="3708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solidFill>
                  <a:srgbClr val="FFFFFF"/>
                </a:solidFill>
                <a:latin typeface="Avenir Next LT Pro"/>
                <a:ea typeface="Avenir Next LT Pro"/>
                <a:cs typeface="Avenir Next LT Pro"/>
                <a:sym typeface="Avenir Next LT Pro"/>
              </a:defRPr>
            </a:lvl1pPr>
          </a:lstStyle>
          <a:p>
            <a:pPr/>
            <a:r>
              <a:t>Ambika Na    014606436</a:t>
            </a:r>
          </a:p>
        </p:txBody>
      </p:sp>
      <p:sp>
        <p:nvSpPr>
          <p:cNvPr id="145" name="TextBox 15"/>
          <p:cNvSpPr txBox="1"/>
          <p:nvPr/>
        </p:nvSpPr>
        <p:spPr>
          <a:xfrm>
            <a:off x="401865" y="6370369"/>
            <a:ext cx="3459581"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solidFill>
                  <a:srgbClr val="FFFFFF"/>
                </a:solidFill>
                <a:latin typeface="Avenir Next LT Pro"/>
                <a:ea typeface="Avenir Next LT Pro"/>
                <a:cs typeface="Avenir Next LT Pro"/>
                <a:sym typeface="Avenir Next LT Pro"/>
              </a:defRPr>
            </a:lvl1pPr>
          </a:lstStyle>
          <a:p>
            <a:pPr/>
            <a:r>
              <a:t>Sumeet Deshpande   014608334</a:t>
            </a:r>
          </a:p>
        </p:txBody>
      </p:sp>
      <p:sp>
        <p:nvSpPr>
          <p:cNvPr id="146" name="TextBox 16"/>
          <p:cNvSpPr txBox="1"/>
          <p:nvPr/>
        </p:nvSpPr>
        <p:spPr>
          <a:xfrm>
            <a:off x="394510" y="5627469"/>
            <a:ext cx="3083260" cy="3708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a:solidFill>
                  <a:srgbClr val="FFFFFF"/>
                </a:solidFill>
                <a:latin typeface="Avenir Next LT Pro"/>
                <a:ea typeface="Avenir Next LT Pro"/>
                <a:cs typeface="Avenir Next LT Pro"/>
                <a:sym typeface="Avenir Next LT Pro"/>
              </a:defRPr>
            </a:lvl1pPr>
          </a:lstStyle>
          <a:p>
            <a:pPr/>
            <a:r>
              <a:t>Yash Trivedi    014509339</a:t>
            </a:r>
          </a:p>
        </p:txBody>
      </p:sp>
      <p:pic>
        <p:nvPicPr>
          <p:cNvPr id="147" name="Amazon-Logo_Feature.jpg" descr="Amazon-Logo_Feature.jpg"/>
          <p:cNvPicPr>
            <a:picLocks noChangeAspect="1"/>
          </p:cNvPicPr>
          <p:nvPr/>
        </p:nvPicPr>
        <p:blipFill>
          <a:blip r:embed="rId3">
            <a:extLst/>
          </a:blip>
          <a:stretch>
            <a:fillRect/>
          </a:stretch>
        </p:blipFill>
        <p:spPr>
          <a:xfrm>
            <a:off x="8416471" y="4309926"/>
            <a:ext cx="3792265" cy="2528177"/>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Rectangle 7"/>
          <p:cNvSpPr/>
          <p:nvPr/>
        </p:nvSpPr>
        <p:spPr>
          <a:xfrm rot="5400000">
            <a:off x="857543" y="346789"/>
            <a:ext cx="146306" cy="704090"/>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206" name="Rectangle 9"/>
          <p:cNvSpPr/>
          <p:nvPr/>
        </p:nvSpPr>
        <p:spPr>
          <a:xfrm flipV="1">
            <a:off x="578650" y="4501200"/>
            <a:ext cx="11034700" cy="18290"/>
          </a:xfrm>
          <a:prstGeom prst="rect">
            <a:avLst/>
          </a:prstGeom>
          <a:solidFill>
            <a:srgbClr val="FAF9F9"/>
          </a:solidFill>
          <a:ln w="12700">
            <a:miter lim="400000"/>
          </a:ln>
        </p:spPr>
        <p:txBody>
          <a:bodyPr lIns="45718" tIns="45718" rIns="45718" bIns="45718" anchor="ctr"/>
          <a:lstStyle/>
          <a:p>
            <a:pPr algn="ctr">
              <a:defRPr>
                <a:solidFill>
                  <a:srgbClr val="FFFFFF"/>
                </a:solidFill>
              </a:defRPr>
            </a:pPr>
          </a:p>
        </p:txBody>
      </p:sp>
      <p:sp>
        <p:nvSpPr>
          <p:cNvPr id="207" name="Rectangle 11"/>
          <p:cNvSpPr/>
          <p:nvPr/>
        </p:nvSpPr>
        <p:spPr>
          <a:xfrm>
            <a:off x="0" y="0"/>
            <a:ext cx="12192000" cy="6858000"/>
          </a:xfrm>
          <a:prstGeom prst="rect">
            <a:avLst/>
          </a:prstGeom>
          <a:solidFill>
            <a:srgbClr val="000000"/>
          </a:soli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pic>
        <p:nvPicPr>
          <p:cNvPr id="208" name="Picture 2" descr="Picture 2"/>
          <p:cNvPicPr>
            <a:picLocks noChangeAspect="1"/>
          </p:cNvPicPr>
          <p:nvPr/>
        </p:nvPicPr>
        <p:blipFill>
          <a:blip r:embed="rId2">
            <a:extLst/>
          </a:blip>
          <a:srcRect l="185" t="0" r="8906" b="18181"/>
          <a:stretch>
            <a:fillRect/>
          </a:stretch>
        </p:blipFill>
        <p:spPr>
          <a:xfrm>
            <a:off x="19" y="8"/>
            <a:ext cx="12191983" cy="6857994"/>
          </a:xfrm>
          <a:prstGeom prst="rect">
            <a:avLst/>
          </a:prstGeom>
          <a:ln w="12700">
            <a:miter lim="400000"/>
          </a:ln>
        </p:spPr>
      </p:pic>
      <p:sp>
        <p:nvSpPr>
          <p:cNvPr id="209" name="Rectangle 13"/>
          <p:cNvSpPr/>
          <p:nvPr/>
        </p:nvSpPr>
        <p:spPr>
          <a:xfrm rot="16200000">
            <a:off x="3799867" y="-1534138"/>
            <a:ext cx="4592272" cy="12192005"/>
          </a:xfrm>
          <a:prstGeom prst="rect">
            <a:avLst/>
          </a:prstGeom>
          <a:gradFill>
            <a:gsLst>
              <a:gs pos="0">
                <a:srgbClr val="000000">
                  <a:alpha val="0"/>
                </a:srgbClr>
              </a:gs>
              <a:gs pos="21000">
                <a:srgbClr val="000000">
                  <a:alpha val="30000"/>
                </a:srgbClr>
              </a:gs>
              <a:gs pos="35000">
                <a:srgbClr val="000000">
                  <a:alpha val="46000"/>
                </a:srgbClr>
              </a:gs>
              <a:gs pos="100000">
                <a:srgbClr val="000000">
                  <a:alpha val="90000"/>
                </a:srgbClr>
              </a:gs>
            </a:gsLst>
            <a:lin ang="10800000"/>
          </a:gra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sp>
        <p:nvSpPr>
          <p:cNvPr id="210" name="Title 1"/>
          <p:cNvSpPr txBox="1"/>
          <p:nvPr>
            <p:ph type="title"/>
          </p:nvPr>
        </p:nvSpPr>
        <p:spPr>
          <a:xfrm>
            <a:off x="404552" y="3091926"/>
            <a:ext cx="9078564" cy="2387602"/>
          </a:xfrm>
          <a:prstGeom prst="rect">
            <a:avLst/>
          </a:prstGeom>
        </p:spPr>
        <p:txBody>
          <a:bodyPr anchor="b"/>
          <a:lstStyle>
            <a:lvl1pPr>
              <a:defRPr sz="6600"/>
            </a:lvl1pPr>
          </a:lstStyle>
          <a:p>
            <a:pPr/>
            <a:r>
              <a:t>API GATEWAY </a:t>
            </a:r>
          </a:p>
        </p:txBody>
      </p:sp>
      <p:sp>
        <p:nvSpPr>
          <p:cNvPr id="211" name="Rectangle: Rounded Corners 15"/>
          <p:cNvSpPr/>
          <p:nvPr/>
        </p:nvSpPr>
        <p:spPr>
          <a:xfrm>
            <a:off x="0" y="5575039"/>
            <a:ext cx="9785899" cy="685802"/>
          </a:xfrm>
          <a:prstGeom prst="roundRect">
            <a:avLst>
              <a:gd name="adj" fmla="val 0"/>
            </a:avLst>
          </a:prstGeom>
          <a:solidFill>
            <a:schemeClr val="accent1"/>
          </a:soli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 name="Rectangle 6"/>
          <p:cNvSpPr/>
          <p:nvPr/>
        </p:nvSpPr>
        <p:spPr>
          <a:xfrm rot="5400000">
            <a:off x="857543" y="346789"/>
            <a:ext cx="146306" cy="704090"/>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214" name="Rectangle 8"/>
          <p:cNvSpPr/>
          <p:nvPr/>
        </p:nvSpPr>
        <p:spPr>
          <a:xfrm flipV="1">
            <a:off x="578650" y="4501200"/>
            <a:ext cx="11034700" cy="18290"/>
          </a:xfrm>
          <a:prstGeom prst="rect">
            <a:avLst/>
          </a:prstGeom>
          <a:solidFill>
            <a:srgbClr val="BDD8DB"/>
          </a:solidFill>
          <a:ln w="12700">
            <a:miter lim="400000"/>
          </a:ln>
        </p:spPr>
        <p:txBody>
          <a:bodyPr lIns="45718" tIns="45718" rIns="45718" bIns="45718" anchor="ctr"/>
          <a:lstStyle/>
          <a:p>
            <a:pPr algn="ctr">
              <a:defRPr>
                <a:solidFill>
                  <a:srgbClr val="FFFFFF"/>
                </a:solidFill>
              </a:defRPr>
            </a:pPr>
          </a:p>
        </p:txBody>
      </p:sp>
      <p:sp>
        <p:nvSpPr>
          <p:cNvPr id="215" name="Rectangle 10"/>
          <p:cNvSpPr/>
          <p:nvPr/>
        </p:nvSpPr>
        <p:spPr>
          <a:xfrm>
            <a:off x="0" y="0"/>
            <a:ext cx="12192000" cy="6858000"/>
          </a:xfrm>
          <a:prstGeom prst="rect">
            <a:avLst/>
          </a:prstGeom>
          <a:solidFill>
            <a:srgbClr val="FFFFFF"/>
          </a:soli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sp>
        <p:nvSpPr>
          <p:cNvPr id="216" name="Rectangle 12"/>
          <p:cNvSpPr/>
          <p:nvPr/>
        </p:nvSpPr>
        <p:spPr>
          <a:xfrm>
            <a:off x="1528762" y="1247775"/>
            <a:ext cx="9144001" cy="3007449"/>
          </a:xfrm>
          <a:prstGeom prst="rect">
            <a:avLst/>
          </a:prstGeom>
          <a:solidFill>
            <a:srgbClr val="FFFFFF"/>
          </a:solidFill>
          <a:ln w="12700">
            <a:solidFill>
              <a:srgbClr val="E5EFF0"/>
            </a:solidFill>
            <a:miter/>
          </a:ln>
          <a:effectLst>
            <a:outerShdw sx="100000" sy="100000" kx="0" ky="0" algn="b" rotWithShape="0" blurRad="50800" dist="38100" dir="2700000">
              <a:srgbClr val="CCC2BF">
                <a:alpha val="30000"/>
              </a:srgbClr>
            </a:outerShdw>
          </a:effectLst>
        </p:spPr>
        <p:txBody>
          <a:bodyPr lIns="45718" tIns="45718" rIns="45718" bIns="45718" anchor="ctr"/>
          <a:lstStyle/>
          <a:p>
            <a:pPr algn="ctr">
              <a:defRPr>
                <a:solidFill>
                  <a:srgbClr val="FFFFFF"/>
                </a:solidFill>
              </a:defRPr>
            </a:pPr>
          </a:p>
        </p:txBody>
      </p:sp>
      <p:sp>
        <p:nvSpPr>
          <p:cNvPr id="217" name="Title 1"/>
          <p:cNvSpPr txBox="1"/>
          <p:nvPr>
            <p:ph type="title"/>
          </p:nvPr>
        </p:nvSpPr>
        <p:spPr>
          <a:xfrm>
            <a:off x="1804988" y="1442170"/>
            <a:ext cx="8582027" cy="2177330"/>
          </a:xfrm>
          <a:prstGeom prst="rect">
            <a:avLst/>
          </a:prstGeom>
        </p:spPr>
        <p:txBody>
          <a:bodyPr/>
          <a:lstStyle>
            <a:lvl1pPr algn="ctr">
              <a:defRPr sz="7200"/>
            </a:lvl1pPr>
          </a:lstStyle>
          <a:p>
            <a:pPr/>
            <a:r>
              <a:t>Jmeter Graphs </a:t>
            </a:r>
          </a:p>
        </p:txBody>
      </p:sp>
      <p:sp>
        <p:nvSpPr>
          <p:cNvPr id="218" name="Rectangle: Rounded Corners 14"/>
          <p:cNvSpPr/>
          <p:nvPr/>
        </p:nvSpPr>
        <p:spPr>
          <a:xfrm>
            <a:off x="2487871" y="3912322"/>
            <a:ext cx="7225781" cy="685802"/>
          </a:xfrm>
          <a:prstGeom prst="roundRect">
            <a:avLst>
              <a:gd name="adj" fmla="val 0"/>
            </a:avLst>
          </a:prstGeom>
          <a:solidFill>
            <a:schemeClr val="accent1"/>
          </a:soli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0" name="Picture 1" descr="Picture 1"/>
          <p:cNvPicPr>
            <a:picLocks noChangeAspect="1"/>
          </p:cNvPicPr>
          <p:nvPr/>
        </p:nvPicPr>
        <p:blipFill>
          <a:blip r:embed="rId2">
            <a:extLst/>
          </a:blip>
          <a:stretch>
            <a:fillRect/>
          </a:stretch>
        </p:blipFill>
        <p:spPr>
          <a:xfrm>
            <a:off x="931275" y="0"/>
            <a:ext cx="10329451" cy="6858000"/>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2" name="Picture 3" descr="Picture 3"/>
          <p:cNvPicPr>
            <a:picLocks noChangeAspect="1"/>
          </p:cNvPicPr>
          <p:nvPr/>
        </p:nvPicPr>
        <p:blipFill>
          <a:blip r:embed="rId2">
            <a:extLst/>
          </a:blip>
          <a:stretch>
            <a:fillRect/>
          </a:stretch>
        </p:blipFill>
        <p:spPr>
          <a:xfrm>
            <a:off x="985837" y="179102"/>
            <a:ext cx="9844089" cy="6499796"/>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Title 1"/>
          <p:cNvSpPr txBox="1"/>
          <p:nvPr>
            <p:ph type="title"/>
          </p:nvPr>
        </p:nvSpPr>
        <p:spPr>
          <a:xfrm>
            <a:off x="1115566" y="548639"/>
            <a:ext cx="10168132" cy="1179578"/>
          </a:xfrm>
          <a:prstGeom prst="rect">
            <a:avLst/>
          </a:prstGeom>
        </p:spPr>
        <p:txBody>
          <a:bodyPr/>
          <a:lstStyle/>
          <a:p>
            <a:pPr/>
          </a:p>
        </p:txBody>
      </p:sp>
      <p:pic>
        <p:nvPicPr>
          <p:cNvPr id="225" name="Picture 4" descr="Picture 4"/>
          <p:cNvPicPr>
            <a:picLocks noChangeAspect="1"/>
          </p:cNvPicPr>
          <p:nvPr/>
        </p:nvPicPr>
        <p:blipFill>
          <a:blip r:embed="rId2">
            <a:extLst/>
          </a:blip>
          <a:stretch>
            <a:fillRect/>
          </a:stretch>
        </p:blipFill>
        <p:spPr>
          <a:xfrm>
            <a:off x="0" y="0"/>
            <a:ext cx="12192000" cy="6729414"/>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7" name="Picture 1" descr="Picture 1"/>
          <p:cNvPicPr>
            <a:picLocks noChangeAspect="1"/>
          </p:cNvPicPr>
          <p:nvPr/>
        </p:nvPicPr>
        <p:blipFill>
          <a:blip r:embed="rId2">
            <a:extLst/>
          </a:blip>
          <a:stretch>
            <a:fillRect/>
          </a:stretch>
        </p:blipFill>
        <p:spPr>
          <a:xfrm>
            <a:off x="457200" y="0"/>
            <a:ext cx="10808387" cy="6858000"/>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9" name="Picture 1" descr="Picture 1"/>
          <p:cNvPicPr>
            <a:picLocks noChangeAspect="1"/>
          </p:cNvPicPr>
          <p:nvPr/>
        </p:nvPicPr>
        <p:blipFill>
          <a:blip r:embed="rId2">
            <a:extLst/>
          </a:blip>
          <a:stretch>
            <a:fillRect/>
          </a:stretch>
        </p:blipFill>
        <p:spPr>
          <a:xfrm>
            <a:off x="968917" y="0"/>
            <a:ext cx="10254167" cy="6858000"/>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Rectangle 40"/>
          <p:cNvSpPr/>
          <p:nvPr/>
        </p:nvSpPr>
        <p:spPr>
          <a:xfrm rot="5400000">
            <a:off x="857543" y="346789"/>
            <a:ext cx="146306" cy="704090"/>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232" name="Rectangle 42"/>
          <p:cNvSpPr/>
          <p:nvPr/>
        </p:nvSpPr>
        <p:spPr>
          <a:xfrm flipV="1">
            <a:off x="578650" y="4501200"/>
            <a:ext cx="11034700" cy="18290"/>
          </a:xfrm>
          <a:prstGeom prst="rect">
            <a:avLst/>
          </a:prstGeom>
          <a:solidFill>
            <a:srgbClr val="FAF9F9"/>
          </a:solidFill>
          <a:ln w="12700">
            <a:miter lim="400000"/>
          </a:ln>
        </p:spPr>
        <p:txBody>
          <a:bodyPr lIns="45718" tIns="45718" rIns="45718" bIns="45718" anchor="ctr"/>
          <a:lstStyle/>
          <a:p>
            <a:pPr algn="ctr">
              <a:defRPr>
                <a:solidFill>
                  <a:srgbClr val="FFFFFF"/>
                </a:solidFill>
              </a:defRPr>
            </a:pPr>
          </a:p>
        </p:txBody>
      </p:sp>
      <p:sp>
        <p:nvSpPr>
          <p:cNvPr id="233" name="Rectangle 44"/>
          <p:cNvSpPr/>
          <p:nvPr/>
        </p:nvSpPr>
        <p:spPr>
          <a:xfrm>
            <a:off x="0" y="0"/>
            <a:ext cx="12192000" cy="6858000"/>
          </a:xfrm>
          <a:prstGeom prst="rect">
            <a:avLst/>
          </a:prstGeom>
          <a:solidFill>
            <a:srgbClr val="000000"/>
          </a:soli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pic>
        <p:nvPicPr>
          <p:cNvPr id="234" name="Picture 3" descr="Picture 3"/>
          <p:cNvPicPr>
            <a:picLocks noChangeAspect="1"/>
          </p:cNvPicPr>
          <p:nvPr/>
        </p:nvPicPr>
        <p:blipFill>
          <a:blip r:embed="rId2">
            <a:extLst/>
          </a:blip>
          <a:srcRect l="0" t="680" r="9091" b="17502"/>
          <a:stretch>
            <a:fillRect/>
          </a:stretch>
        </p:blipFill>
        <p:spPr>
          <a:xfrm>
            <a:off x="19" y="10"/>
            <a:ext cx="12191983" cy="6857990"/>
          </a:xfrm>
          <a:prstGeom prst="rect">
            <a:avLst/>
          </a:prstGeom>
          <a:ln w="12700">
            <a:miter lim="400000"/>
          </a:ln>
        </p:spPr>
      </p:pic>
      <p:sp>
        <p:nvSpPr>
          <p:cNvPr id="235" name="Rectangle 46"/>
          <p:cNvSpPr/>
          <p:nvPr/>
        </p:nvSpPr>
        <p:spPr>
          <a:xfrm rot="16200000">
            <a:off x="3799867" y="-1534138"/>
            <a:ext cx="4592272" cy="12192005"/>
          </a:xfrm>
          <a:prstGeom prst="rect">
            <a:avLst/>
          </a:prstGeom>
          <a:gradFill>
            <a:gsLst>
              <a:gs pos="0">
                <a:srgbClr val="000000">
                  <a:alpha val="0"/>
                </a:srgbClr>
              </a:gs>
              <a:gs pos="21000">
                <a:srgbClr val="000000">
                  <a:alpha val="30000"/>
                </a:srgbClr>
              </a:gs>
              <a:gs pos="35000">
                <a:srgbClr val="000000">
                  <a:alpha val="46000"/>
                </a:srgbClr>
              </a:gs>
              <a:gs pos="100000">
                <a:srgbClr val="000000">
                  <a:alpha val="90000"/>
                </a:srgbClr>
              </a:gs>
            </a:gsLst>
            <a:lin ang="10800000"/>
          </a:gra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sp>
        <p:nvSpPr>
          <p:cNvPr id="236" name="TextBox 1"/>
          <p:cNvSpPr txBox="1"/>
          <p:nvPr/>
        </p:nvSpPr>
        <p:spPr>
          <a:xfrm>
            <a:off x="450272" y="3091927"/>
            <a:ext cx="8987123" cy="238760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b">
            <a:normAutofit fontScale="100000" lnSpcReduction="0"/>
          </a:bodyPr>
          <a:lstStyle>
            <a:lvl1pPr>
              <a:lnSpc>
                <a:spcPct val="90000"/>
              </a:lnSpc>
              <a:spcBef>
                <a:spcPts val="600"/>
              </a:spcBef>
              <a:defRPr sz="6600">
                <a:solidFill>
                  <a:srgbClr val="FFFFFF"/>
                </a:solidFill>
                <a:latin typeface="Avenir Next LT Pro"/>
                <a:ea typeface="Avenir Next LT Pro"/>
                <a:cs typeface="Avenir Next LT Pro"/>
                <a:sym typeface="Avenir Next LT Pro"/>
              </a:defRPr>
            </a:lvl1pPr>
          </a:lstStyle>
          <a:p>
            <a:pPr/>
            <a:r>
              <a:t>Kubernetes 1 </a:t>
            </a:r>
          </a:p>
        </p:txBody>
      </p:sp>
      <p:sp>
        <p:nvSpPr>
          <p:cNvPr id="237" name="Rectangle: Rounded Corners 48"/>
          <p:cNvSpPr/>
          <p:nvPr/>
        </p:nvSpPr>
        <p:spPr>
          <a:xfrm>
            <a:off x="0" y="5575039"/>
            <a:ext cx="9785899" cy="685802"/>
          </a:xfrm>
          <a:prstGeom prst="roundRect">
            <a:avLst>
              <a:gd name="adj" fmla="val 0"/>
            </a:avLst>
          </a:prstGeom>
          <a:solidFill>
            <a:schemeClr val="accent1"/>
          </a:soli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9" name="Picture 1" descr="Picture 1"/>
          <p:cNvPicPr>
            <a:picLocks noChangeAspect="1"/>
          </p:cNvPicPr>
          <p:nvPr/>
        </p:nvPicPr>
        <p:blipFill>
          <a:blip r:embed="rId2">
            <a:extLst/>
          </a:blip>
          <a:stretch>
            <a:fillRect/>
          </a:stretch>
        </p:blipFill>
        <p:spPr>
          <a:xfrm>
            <a:off x="996819" y="0"/>
            <a:ext cx="10198360" cy="6858000"/>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Rectangle 24"/>
          <p:cNvSpPr/>
          <p:nvPr/>
        </p:nvSpPr>
        <p:spPr>
          <a:xfrm rot="5400000">
            <a:off x="857543" y="346789"/>
            <a:ext cx="146306" cy="704090"/>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242" name="Rectangle 26"/>
          <p:cNvSpPr/>
          <p:nvPr/>
        </p:nvSpPr>
        <p:spPr>
          <a:xfrm flipV="1">
            <a:off x="578650" y="4501200"/>
            <a:ext cx="11034700" cy="18290"/>
          </a:xfrm>
          <a:prstGeom prst="rect">
            <a:avLst/>
          </a:prstGeom>
          <a:solidFill>
            <a:srgbClr val="FAF9F9"/>
          </a:solidFill>
          <a:ln w="12700">
            <a:miter lim="400000"/>
          </a:ln>
        </p:spPr>
        <p:txBody>
          <a:bodyPr lIns="45718" tIns="45718" rIns="45718" bIns="45718" anchor="ctr"/>
          <a:lstStyle/>
          <a:p>
            <a:pPr algn="ctr">
              <a:defRPr>
                <a:solidFill>
                  <a:srgbClr val="FFFFFF"/>
                </a:solidFill>
              </a:defRPr>
            </a:pPr>
          </a:p>
        </p:txBody>
      </p:sp>
      <p:sp>
        <p:nvSpPr>
          <p:cNvPr id="243" name="Rectangle 28"/>
          <p:cNvSpPr/>
          <p:nvPr/>
        </p:nvSpPr>
        <p:spPr>
          <a:xfrm>
            <a:off x="0" y="0"/>
            <a:ext cx="12192000" cy="6858000"/>
          </a:xfrm>
          <a:prstGeom prst="rect">
            <a:avLst/>
          </a:prstGeom>
          <a:solidFill>
            <a:srgbClr val="000000"/>
          </a:soli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pic>
        <p:nvPicPr>
          <p:cNvPr id="244" name="Picture 2" descr="Picture 2"/>
          <p:cNvPicPr>
            <a:picLocks noChangeAspect="1"/>
          </p:cNvPicPr>
          <p:nvPr/>
        </p:nvPicPr>
        <p:blipFill>
          <a:blip r:embed="rId2">
            <a:extLst/>
          </a:blip>
          <a:srcRect l="0" t="11987" r="9091" b="6194"/>
          <a:stretch>
            <a:fillRect/>
          </a:stretch>
        </p:blipFill>
        <p:spPr>
          <a:xfrm>
            <a:off x="19" y="8"/>
            <a:ext cx="12191983" cy="6857994"/>
          </a:xfrm>
          <a:prstGeom prst="rect">
            <a:avLst/>
          </a:prstGeom>
          <a:ln w="12700">
            <a:miter lim="400000"/>
          </a:ln>
        </p:spPr>
      </p:pic>
      <p:sp>
        <p:nvSpPr>
          <p:cNvPr id="245" name="Rectangle 30"/>
          <p:cNvSpPr/>
          <p:nvPr/>
        </p:nvSpPr>
        <p:spPr>
          <a:xfrm rot="16200000">
            <a:off x="3799867" y="-1534138"/>
            <a:ext cx="4592272" cy="12192005"/>
          </a:xfrm>
          <a:prstGeom prst="rect">
            <a:avLst/>
          </a:prstGeom>
          <a:gradFill>
            <a:gsLst>
              <a:gs pos="0">
                <a:srgbClr val="000000">
                  <a:alpha val="0"/>
                </a:srgbClr>
              </a:gs>
              <a:gs pos="21000">
                <a:srgbClr val="000000">
                  <a:alpha val="30000"/>
                </a:srgbClr>
              </a:gs>
              <a:gs pos="35000">
                <a:srgbClr val="000000">
                  <a:alpha val="46000"/>
                </a:srgbClr>
              </a:gs>
              <a:gs pos="100000">
                <a:srgbClr val="000000">
                  <a:alpha val="90000"/>
                </a:srgbClr>
              </a:gs>
            </a:gsLst>
            <a:lin ang="10800000"/>
          </a:gra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sp>
        <p:nvSpPr>
          <p:cNvPr id="246" name="TextBox 1"/>
          <p:cNvSpPr txBox="1"/>
          <p:nvPr/>
        </p:nvSpPr>
        <p:spPr>
          <a:xfrm>
            <a:off x="450272" y="3091927"/>
            <a:ext cx="8987123" cy="238760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b">
            <a:normAutofit fontScale="100000" lnSpcReduction="0"/>
          </a:bodyPr>
          <a:lstStyle>
            <a:lvl1pPr>
              <a:lnSpc>
                <a:spcPct val="90000"/>
              </a:lnSpc>
              <a:spcBef>
                <a:spcPts val="600"/>
              </a:spcBef>
              <a:defRPr sz="6600">
                <a:solidFill>
                  <a:srgbClr val="FFFFFF"/>
                </a:solidFill>
                <a:latin typeface="Avenir Next LT Pro"/>
                <a:ea typeface="Avenir Next LT Pro"/>
                <a:cs typeface="Avenir Next LT Pro"/>
                <a:sym typeface="Avenir Next LT Pro"/>
              </a:defRPr>
            </a:lvl1pPr>
          </a:lstStyle>
          <a:p>
            <a:pPr/>
            <a:r>
              <a:t>Kubernetes 3</a:t>
            </a:r>
          </a:p>
        </p:txBody>
      </p:sp>
      <p:sp>
        <p:nvSpPr>
          <p:cNvPr id="247" name="Rectangle: Rounded Corners 32"/>
          <p:cNvSpPr/>
          <p:nvPr/>
        </p:nvSpPr>
        <p:spPr>
          <a:xfrm>
            <a:off x="0" y="5575039"/>
            <a:ext cx="9785899" cy="685802"/>
          </a:xfrm>
          <a:prstGeom prst="roundRect">
            <a:avLst>
              <a:gd name="adj" fmla="val 0"/>
            </a:avLst>
          </a:prstGeom>
          <a:solidFill>
            <a:schemeClr val="accent1"/>
          </a:soli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Rectangle 8"/>
          <p:cNvSpPr/>
          <p:nvPr/>
        </p:nvSpPr>
        <p:spPr>
          <a:xfrm>
            <a:off x="0" y="0"/>
            <a:ext cx="12192000" cy="6858000"/>
          </a:xfrm>
          <a:prstGeom prst="rect">
            <a:avLst/>
          </a:prstGeom>
          <a:solidFill>
            <a:srgbClr val="FFFFFF"/>
          </a:soli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sp>
        <p:nvSpPr>
          <p:cNvPr id="150" name="Rectangle 10"/>
          <p:cNvSpPr/>
          <p:nvPr/>
        </p:nvSpPr>
        <p:spPr>
          <a:xfrm>
            <a:off x="558207" y="-1"/>
            <a:ext cx="11167451" cy="2018808"/>
          </a:xfrm>
          <a:prstGeom prst="rect">
            <a:avLst/>
          </a:prstGeom>
          <a:solidFill>
            <a:srgbClr val="FFFFFF"/>
          </a:solidFill>
          <a:ln>
            <a:solidFill>
              <a:srgbClr val="E5EFF0"/>
            </a:solidFill>
            <a:miter/>
          </a:ln>
          <a:effectLst>
            <a:outerShdw sx="100000" sy="100000" kx="0" ky="0" algn="b" rotWithShape="0" blurRad="50800" dist="38100" dir="2700000">
              <a:srgbClr val="D9D9D9">
                <a:alpha val="30000"/>
              </a:srgbClr>
            </a:outerShdw>
          </a:effectLst>
        </p:spPr>
        <p:txBody>
          <a:bodyPr lIns="45718" tIns="45718" rIns="45718" bIns="45718" anchor="ctr"/>
          <a:lstStyle/>
          <a:p>
            <a:pPr algn="ctr">
              <a:defRPr>
                <a:solidFill>
                  <a:srgbClr val="FFFFFF"/>
                </a:solidFill>
              </a:defRPr>
            </a:pPr>
          </a:p>
        </p:txBody>
      </p:sp>
      <p:sp>
        <p:nvSpPr>
          <p:cNvPr id="151" name="Rectangle 12"/>
          <p:cNvSpPr/>
          <p:nvPr/>
        </p:nvSpPr>
        <p:spPr>
          <a:xfrm>
            <a:off x="566927" y="0"/>
            <a:ext cx="11155682" cy="2011679"/>
          </a:xfrm>
          <a:prstGeom prst="rect">
            <a:avLst/>
          </a:prstGeom>
          <a:solidFill>
            <a:srgbClr val="FFFFFF"/>
          </a:solidFill>
          <a:ln w="12700">
            <a:miter lim="400000"/>
          </a:ln>
        </p:spPr>
        <p:txBody>
          <a:bodyPr lIns="45718" tIns="45718" rIns="45718" bIns="45718" anchor="ctr"/>
          <a:lstStyle/>
          <a:p>
            <a:pPr algn="ctr">
              <a:defRPr>
                <a:solidFill>
                  <a:srgbClr val="FFFFFF"/>
                </a:solidFill>
              </a:defRPr>
            </a:pPr>
          </a:p>
        </p:txBody>
      </p:sp>
      <p:sp>
        <p:nvSpPr>
          <p:cNvPr id="152" name="Title 1"/>
          <p:cNvSpPr txBox="1"/>
          <p:nvPr>
            <p:ph type="title"/>
          </p:nvPr>
        </p:nvSpPr>
        <p:spPr>
          <a:xfrm>
            <a:off x="1115566" y="548638"/>
            <a:ext cx="10168132" cy="1179579"/>
          </a:xfrm>
          <a:prstGeom prst="rect">
            <a:avLst/>
          </a:prstGeom>
        </p:spPr>
        <p:txBody>
          <a:bodyPr/>
          <a:lstStyle/>
          <a:p>
            <a:pPr/>
            <a:r>
              <a:t>Introduction</a:t>
            </a:r>
          </a:p>
        </p:txBody>
      </p:sp>
      <p:sp>
        <p:nvSpPr>
          <p:cNvPr id="153" name="Rectangle 14"/>
          <p:cNvSpPr/>
          <p:nvPr/>
        </p:nvSpPr>
        <p:spPr>
          <a:xfrm>
            <a:off x="498833" y="758951"/>
            <a:ext cx="128018" cy="704091"/>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154" name="Rectangle 3"/>
          <p:cNvSpPr txBox="1"/>
          <p:nvPr/>
        </p:nvSpPr>
        <p:spPr>
          <a:xfrm>
            <a:off x="907065" y="3359487"/>
            <a:ext cx="10377870" cy="273186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indent="-228600">
              <a:spcBef>
                <a:spcPts val="600"/>
              </a:spcBef>
              <a:buSzPct val="100000"/>
              <a:buFont typeface="Arial"/>
              <a:buChar char="•"/>
              <a:defRPr sz="1700">
                <a:latin typeface="Avenir Next LT Pro"/>
                <a:ea typeface="Avenir Next LT Pro"/>
                <a:cs typeface="Avenir Next LT Pro"/>
                <a:sym typeface="Avenir Next LT Pro"/>
              </a:defRPr>
            </a:pPr>
            <a:r>
              <a:t>CQRS split- (command query responsibility segregation) and event sourcing to the respective topic.</a:t>
            </a:r>
          </a:p>
          <a:p>
            <a:pPr indent="-228600">
              <a:spcBef>
                <a:spcPts val="600"/>
              </a:spcBef>
              <a:buSzPct val="100000"/>
              <a:buFont typeface="Arial"/>
              <a:buChar char="•"/>
              <a:defRPr sz="1700">
                <a:latin typeface="Avenir Next LT Pro"/>
                <a:ea typeface="Avenir Next LT Pro"/>
                <a:cs typeface="Avenir Next LT Pro"/>
                <a:sym typeface="Avenir Next LT Pro"/>
              </a:defRPr>
            </a:pPr>
            <a:r>
              <a:t>Redis Master-slave cluster with sentinel to backup and also load-balanced reads.</a:t>
            </a:r>
          </a:p>
          <a:p>
            <a:pPr indent="-228600">
              <a:spcBef>
                <a:spcPts val="600"/>
              </a:spcBef>
              <a:buSzPct val="100000"/>
              <a:buFont typeface="Arial"/>
              <a:buChar char="•"/>
              <a:defRPr sz="1700">
                <a:latin typeface="Avenir Next LT Pro"/>
                <a:ea typeface="Avenir Next LT Pro"/>
                <a:cs typeface="Avenir Next LT Pro"/>
                <a:sym typeface="Avenir Next LT Pro"/>
              </a:defRPr>
            </a:pPr>
            <a:r>
              <a:t>Distributed multi-broker and multi zookeeper Kafka.</a:t>
            </a:r>
          </a:p>
          <a:p>
            <a:pPr indent="-228600">
              <a:spcBef>
                <a:spcPts val="600"/>
              </a:spcBef>
              <a:buSzPct val="100000"/>
              <a:buFont typeface="Arial"/>
              <a:buChar char="•"/>
              <a:defRPr sz="1700">
                <a:latin typeface="Avenir Next LT Pro"/>
                <a:ea typeface="Avenir Next LT Pro"/>
                <a:cs typeface="Avenir Next LT Pro"/>
                <a:sym typeface="Avenir Next LT Pro"/>
              </a:defRPr>
            </a:pPr>
            <a:r>
              <a:t>Server powered by Kubernetes, to ensure easy scaling, rolling updates, and rollouts.</a:t>
            </a:r>
          </a:p>
          <a:p>
            <a:pPr indent="-228600">
              <a:spcBef>
                <a:spcPts val="600"/>
              </a:spcBef>
              <a:buSzPct val="100000"/>
              <a:buFont typeface="Arial"/>
              <a:buChar char="•"/>
              <a:defRPr sz="1700">
                <a:latin typeface="Avenir Next LT Pro"/>
                <a:ea typeface="Avenir Next LT Pro"/>
                <a:cs typeface="Avenir Next LT Pro"/>
                <a:sym typeface="Avenir Next LT Pro"/>
              </a:defRPr>
            </a:pPr>
            <a:r>
              <a:t>Content delivery network(cloud front) for edge locations and route 53 for a latency based routing.</a:t>
            </a:r>
          </a:p>
          <a:p>
            <a:pPr indent="-228600">
              <a:spcBef>
                <a:spcPts val="600"/>
              </a:spcBef>
              <a:buSzPct val="100000"/>
              <a:buFont typeface="Arial"/>
              <a:buChar char="•"/>
              <a:defRPr sz="1700">
                <a:latin typeface="Avenir Next LT Pro"/>
                <a:ea typeface="Avenir Next LT Pro"/>
                <a:cs typeface="Avenir Next LT Pro"/>
                <a:sym typeface="Avenir Next LT Pro"/>
              </a:defRPr>
            </a:pPr>
            <a:r>
              <a:t>Sequelize ORM for MySQL and mongoose ODM for MongoDB</a:t>
            </a:r>
          </a:p>
          <a:p>
            <a:pPr indent="-228600">
              <a:spcBef>
                <a:spcPts val="600"/>
              </a:spcBef>
              <a:buSzPct val="100000"/>
              <a:buFont typeface="Arial"/>
              <a:buChar char="•"/>
              <a:defRPr sz="1700">
                <a:latin typeface="Avenir Next LT Pro"/>
                <a:ea typeface="Avenir Next LT Pro"/>
                <a:cs typeface="Avenir Next LT Pro"/>
                <a:sym typeface="Avenir Next LT Pro"/>
              </a:defRPr>
            </a:pPr>
            <a:r>
              <a:t>Transactions for mysql writes.</a:t>
            </a:r>
          </a:p>
          <a:p>
            <a:pPr indent="-228600">
              <a:spcBef>
                <a:spcPts val="600"/>
              </a:spcBef>
              <a:buSzPct val="100000"/>
              <a:buFont typeface="Arial"/>
              <a:buChar char="•"/>
              <a:defRPr sz="1700">
                <a:latin typeface="Avenir Next LT Pro"/>
                <a:ea typeface="Avenir Next LT Pro"/>
                <a:cs typeface="Avenir Next LT Pro"/>
                <a:sym typeface="Avenir Next LT Pro"/>
              </a:defRPr>
            </a:pPr>
            <a:r>
              <a:t>Code commit pipelines.</a:t>
            </a:r>
          </a:p>
        </p:txBody>
      </p:sp>
      <p:sp>
        <p:nvSpPr>
          <p:cNvPr id="155" name="Main Features Implemented-"/>
          <p:cNvSpPr txBox="1"/>
          <p:nvPr/>
        </p:nvSpPr>
        <p:spPr>
          <a:xfrm>
            <a:off x="974277" y="2688793"/>
            <a:ext cx="3931502" cy="41506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defRPr b="1" sz="2500"/>
            </a:pPr>
            <a:r>
              <a:rPr u="sng"/>
              <a:t>Main Features Implemented</a:t>
            </a:r>
            <a:r>
              <a:t>-</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 name="Title 1"/>
          <p:cNvSpPr txBox="1"/>
          <p:nvPr>
            <p:ph type="title"/>
          </p:nvPr>
        </p:nvSpPr>
        <p:spPr>
          <a:xfrm>
            <a:off x="1115566" y="548638"/>
            <a:ext cx="10168132" cy="1179579"/>
          </a:xfrm>
          <a:prstGeom prst="rect">
            <a:avLst/>
          </a:prstGeom>
        </p:spPr>
        <p:txBody>
          <a:bodyPr/>
          <a:lstStyle/>
          <a:p>
            <a:pPr/>
          </a:p>
        </p:txBody>
      </p:sp>
      <p:sp>
        <p:nvSpPr>
          <p:cNvPr id="250" name="Content Placeholder 2"/>
          <p:cNvSpPr txBox="1"/>
          <p:nvPr>
            <p:ph type="body" idx="1"/>
          </p:nvPr>
        </p:nvSpPr>
        <p:spPr>
          <a:xfrm>
            <a:off x="1115566" y="2478022"/>
            <a:ext cx="10168132" cy="3694178"/>
          </a:xfrm>
          <a:prstGeom prst="rect">
            <a:avLst/>
          </a:prstGeom>
        </p:spPr>
        <p:txBody>
          <a:bodyPr/>
          <a:lstStyle/>
          <a:p>
            <a:pPr/>
          </a:p>
        </p:txBody>
      </p:sp>
      <p:pic>
        <p:nvPicPr>
          <p:cNvPr id="251" name="Picture 3" descr="Picture 3"/>
          <p:cNvPicPr>
            <a:picLocks noChangeAspect="1"/>
          </p:cNvPicPr>
          <p:nvPr/>
        </p:nvPicPr>
        <p:blipFill>
          <a:blip r:embed="rId2">
            <a:extLst/>
          </a:blip>
          <a:stretch>
            <a:fillRect/>
          </a:stretch>
        </p:blipFill>
        <p:spPr>
          <a:xfrm>
            <a:off x="893051" y="0"/>
            <a:ext cx="10405897" cy="6858000"/>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Rectangle 10"/>
          <p:cNvSpPr/>
          <p:nvPr/>
        </p:nvSpPr>
        <p:spPr>
          <a:xfrm rot="5400000">
            <a:off x="857543" y="346789"/>
            <a:ext cx="146306" cy="704090"/>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254" name="Rectangle 12"/>
          <p:cNvSpPr/>
          <p:nvPr/>
        </p:nvSpPr>
        <p:spPr>
          <a:xfrm flipV="1">
            <a:off x="578650" y="4501200"/>
            <a:ext cx="11034700" cy="18290"/>
          </a:xfrm>
          <a:prstGeom prst="rect">
            <a:avLst/>
          </a:prstGeom>
          <a:solidFill>
            <a:srgbClr val="FAF9F9"/>
          </a:solidFill>
          <a:ln w="12700">
            <a:miter lim="400000"/>
          </a:ln>
        </p:spPr>
        <p:txBody>
          <a:bodyPr lIns="45718" tIns="45718" rIns="45718" bIns="45718" anchor="ctr"/>
          <a:lstStyle/>
          <a:p>
            <a:pPr algn="ctr">
              <a:defRPr>
                <a:solidFill>
                  <a:srgbClr val="FFFFFF"/>
                </a:solidFill>
              </a:defRPr>
            </a:pPr>
          </a:p>
        </p:txBody>
      </p:sp>
      <p:sp>
        <p:nvSpPr>
          <p:cNvPr id="255" name="Rectangle 14"/>
          <p:cNvSpPr/>
          <p:nvPr/>
        </p:nvSpPr>
        <p:spPr>
          <a:xfrm>
            <a:off x="0" y="0"/>
            <a:ext cx="12192000" cy="6858000"/>
          </a:xfrm>
          <a:prstGeom prst="rect">
            <a:avLst/>
          </a:prstGeom>
          <a:solidFill>
            <a:srgbClr val="000000"/>
          </a:soli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pic>
        <p:nvPicPr>
          <p:cNvPr id="256" name="Picture 5" descr="Picture 5"/>
          <p:cNvPicPr>
            <a:picLocks noChangeAspect="1"/>
          </p:cNvPicPr>
          <p:nvPr/>
        </p:nvPicPr>
        <p:blipFill>
          <a:blip r:embed="rId2">
            <a:extLst/>
          </a:blip>
          <a:srcRect l="0" t="14511" r="9091" b="3670"/>
          <a:stretch>
            <a:fillRect/>
          </a:stretch>
        </p:blipFill>
        <p:spPr>
          <a:xfrm>
            <a:off x="19" y="8"/>
            <a:ext cx="12191983" cy="6857994"/>
          </a:xfrm>
          <a:prstGeom prst="rect">
            <a:avLst/>
          </a:prstGeom>
          <a:ln w="12700">
            <a:miter lim="400000"/>
          </a:ln>
        </p:spPr>
      </p:pic>
      <p:sp>
        <p:nvSpPr>
          <p:cNvPr id="257" name="Rectangle 16"/>
          <p:cNvSpPr/>
          <p:nvPr/>
        </p:nvSpPr>
        <p:spPr>
          <a:xfrm rot="16200000">
            <a:off x="3799867" y="-1534138"/>
            <a:ext cx="4592272" cy="12192005"/>
          </a:xfrm>
          <a:prstGeom prst="rect">
            <a:avLst/>
          </a:prstGeom>
          <a:gradFill>
            <a:gsLst>
              <a:gs pos="0">
                <a:srgbClr val="000000">
                  <a:alpha val="0"/>
                </a:srgbClr>
              </a:gs>
              <a:gs pos="21000">
                <a:srgbClr val="000000">
                  <a:alpha val="30000"/>
                </a:srgbClr>
              </a:gs>
              <a:gs pos="35000">
                <a:srgbClr val="000000">
                  <a:alpha val="46000"/>
                </a:srgbClr>
              </a:gs>
              <a:gs pos="100000">
                <a:srgbClr val="000000">
                  <a:alpha val="90000"/>
                </a:srgbClr>
              </a:gs>
            </a:gsLst>
            <a:lin ang="10800000"/>
          </a:gra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sp>
        <p:nvSpPr>
          <p:cNvPr id="258" name="TextBox 2"/>
          <p:cNvSpPr txBox="1"/>
          <p:nvPr/>
        </p:nvSpPr>
        <p:spPr>
          <a:xfrm>
            <a:off x="450272" y="3091927"/>
            <a:ext cx="8987123" cy="238760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b">
            <a:normAutofit fontScale="100000" lnSpcReduction="0"/>
          </a:bodyPr>
          <a:lstStyle>
            <a:lvl1pPr>
              <a:lnSpc>
                <a:spcPct val="90000"/>
              </a:lnSpc>
              <a:spcBef>
                <a:spcPts val="600"/>
              </a:spcBef>
              <a:defRPr sz="6600">
                <a:solidFill>
                  <a:srgbClr val="FFFFFF"/>
                </a:solidFill>
                <a:latin typeface="Avenir Next LT Pro"/>
                <a:ea typeface="Avenir Next LT Pro"/>
                <a:cs typeface="Avenir Next LT Pro"/>
                <a:sym typeface="Avenir Next LT Pro"/>
              </a:defRPr>
            </a:lvl1pPr>
          </a:lstStyle>
          <a:p>
            <a:pPr/>
            <a:r>
              <a:t>Kubernetes 4</a:t>
            </a:r>
          </a:p>
        </p:txBody>
      </p:sp>
      <p:sp>
        <p:nvSpPr>
          <p:cNvPr id="259" name="Rectangle: Rounded Corners 18"/>
          <p:cNvSpPr/>
          <p:nvPr/>
        </p:nvSpPr>
        <p:spPr>
          <a:xfrm>
            <a:off x="0" y="5575039"/>
            <a:ext cx="9785899" cy="685802"/>
          </a:xfrm>
          <a:prstGeom prst="roundRect">
            <a:avLst>
              <a:gd name="adj" fmla="val 0"/>
            </a:avLst>
          </a:prstGeom>
          <a:solidFill>
            <a:schemeClr val="accent1"/>
          </a:soli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1" name="Title 1"/>
          <p:cNvSpPr txBox="1"/>
          <p:nvPr>
            <p:ph type="title"/>
          </p:nvPr>
        </p:nvSpPr>
        <p:spPr>
          <a:xfrm>
            <a:off x="1115566" y="548638"/>
            <a:ext cx="10168132" cy="1179579"/>
          </a:xfrm>
          <a:prstGeom prst="rect">
            <a:avLst/>
          </a:prstGeom>
        </p:spPr>
        <p:txBody>
          <a:bodyPr/>
          <a:lstStyle/>
          <a:p>
            <a:pPr/>
          </a:p>
        </p:txBody>
      </p:sp>
      <p:sp>
        <p:nvSpPr>
          <p:cNvPr id="262" name="Content Placeholder 2"/>
          <p:cNvSpPr txBox="1"/>
          <p:nvPr>
            <p:ph type="body" idx="1"/>
          </p:nvPr>
        </p:nvSpPr>
        <p:spPr>
          <a:xfrm>
            <a:off x="1115566" y="2478022"/>
            <a:ext cx="10168132" cy="3694178"/>
          </a:xfrm>
          <a:prstGeom prst="rect">
            <a:avLst/>
          </a:prstGeom>
        </p:spPr>
        <p:txBody>
          <a:bodyPr/>
          <a:lstStyle/>
          <a:p>
            <a:pPr/>
          </a:p>
        </p:txBody>
      </p:sp>
      <p:pic>
        <p:nvPicPr>
          <p:cNvPr id="263" name="Picture 4" descr="Picture 4"/>
          <p:cNvPicPr>
            <a:picLocks noChangeAspect="1"/>
          </p:cNvPicPr>
          <p:nvPr/>
        </p:nvPicPr>
        <p:blipFill>
          <a:blip r:embed="rId2">
            <a:extLst/>
          </a:blip>
          <a:stretch>
            <a:fillRect/>
          </a:stretch>
        </p:blipFill>
        <p:spPr>
          <a:xfrm>
            <a:off x="931216" y="0"/>
            <a:ext cx="10329568" cy="6858000"/>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Rectangle 9"/>
          <p:cNvSpPr/>
          <p:nvPr/>
        </p:nvSpPr>
        <p:spPr>
          <a:xfrm rot="5400000">
            <a:off x="857543" y="346789"/>
            <a:ext cx="146306" cy="704090"/>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266" name="Rectangle 11"/>
          <p:cNvSpPr/>
          <p:nvPr/>
        </p:nvSpPr>
        <p:spPr>
          <a:xfrm flipV="1">
            <a:off x="578650" y="4501200"/>
            <a:ext cx="11034700" cy="18290"/>
          </a:xfrm>
          <a:prstGeom prst="rect">
            <a:avLst/>
          </a:prstGeom>
          <a:solidFill>
            <a:srgbClr val="BDD8DB"/>
          </a:solidFill>
          <a:ln w="12700">
            <a:miter lim="400000"/>
          </a:ln>
        </p:spPr>
        <p:txBody>
          <a:bodyPr lIns="45718" tIns="45718" rIns="45718" bIns="45718" anchor="ctr"/>
          <a:lstStyle/>
          <a:p>
            <a:pPr algn="ctr">
              <a:defRPr>
                <a:solidFill>
                  <a:srgbClr val="FFFFFF"/>
                </a:solidFill>
              </a:defRPr>
            </a:pPr>
          </a:p>
        </p:txBody>
      </p:sp>
      <p:sp>
        <p:nvSpPr>
          <p:cNvPr id="267" name="Rectangle 13"/>
          <p:cNvSpPr/>
          <p:nvPr/>
        </p:nvSpPr>
        <p:spPr>
          <a:xfrm>
            <a:off x="0" y="0"/>
            <a:ext cx="12192000" cy="6858000"/>
          </a:xfrm>
          <a:prstGeom prst="rect">
            <a:avLst/>
          </a:prstGeom>
          <a:solidFill>
            <a:srgbClr val="FFFFFF"/>
          </a:soli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sp>
        <p:nvSpPr>
          <p:cNvPr id="268" name="Title 1"/>
          <p:cNvSpPr txBox="1"/>
          <p:nvPr>
            <p:ph type="title"/>
          </p:nvPr>
        </p:nvSpPr>
        <p:spPr>
          <a:xfrm>
            <a:off x="477979" y="1122362"/>
            <a:ext cx="4023362" cy="3204137"/>
          </a:xfrm>
          <a:prstGeom prst="rect">
            <a:avLst/>
          </a:prstGeom>
        </p:spPr>
        <p:txBody>
          <a:bodyPr anchor="b"/>
          <a:lstStyle>
            <a:lvl1pPr>
              <a:defRPr sz="4800"/>
            </a:lvl1pPr>
          </a:lstStyle>
          <a:p>
            <a:pPr/>
            <a:r>
              <a:t>Thank you</a:t>
            </a:r>
          </a:p>
        </p:txBody>
      </p:sp>
      <p:sp>
        <p:nvSpPr>
          <p:cNvPr id="269" name="Rectangle 15"/>
          <p:cNvSpPr/>
          <p:nvPr/>
        </p:nvSpPr>
        <p:spPr>
          <a:xfrm rot="5400000">
            <a:off x="759921" y="346789"/>
            <a:ext cx="146306" cy="704090"/>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270" name="Rectangle 17"/>
          <p:cNvSpPr/>
          <p:nvPr/>
        </p:nvSpPr>
        <p:spPr>
          <a:xfrm>
            <a:off x="481028" y="4546920"/>
            <a:ext cx="4023362" cy="18290"/>
          </a:xfrm>
          <a:prstGeom prst="rect">
            <a:avLst/>
          </a:prstGeom>
          <a:solidFill>
            <a:srgbClr val="BDD8DB"/>
          </a:solidFill>
          <a:ln w="12700">
            <a:miter lim="400000"/>
          </a:ln>
        </p:spPr>
        <p:txBody>
          <a:bodyPr lIns="45718" tIns="45718" rIns="45718" bIns="45718" anchor="ctr"/>
          <a:lstStyle/>
          <a:p>
            <a:pPr algn="ctr">
              <a:defRPr>
                <a:solidFill>
                  <a:srgbClr val="FFFFFF"/>
                </a:solidFill>
              </a:defRPr>
            </a:pPr>
          </a:p>
        </p:txBody>
      </p:sp>
      <p:pic>
        <p:nvPicPr>
          <p:cNvPr id="271" name="Graphic 6" descr="Graphic 6"/>
          <p:cNvPicPr>
            <a:picLocks noChangeAspect="1"/>
          </p:cNvPicPr>
          <p:nvPr/>
        </p:nvPicPr>
        <p:blipFill>
          <a:blip r:embed="rId2">
            <a:extLst/>
          </a:blip>
          <a:stretch>
            <a:fillRect/>
          </a:stretch>
        </p:blipFill>
        <p:spPr>
          <a:xfrm>
            <a:off x="5560097" y="625682"/>
            <a:ext cx="5455383" cy="5455383"/>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Rectangle 8"/>
          <p:cNvSpPr/>
          <p:nvPr/>
        </p:nvSpPr>
        <p:spPr>
          <a:xfrm rot="5400000">
            <a:off x="857543" y="346789"/>
            <a:ext cx="146306" cy="704090"/>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158" name="Rectangle 10"/>
          <p:cNvSpPr/>
          <p:nvPr/>
        </p:nvSpPr>
        <p:spPr>
          <a:xfrm flipV="1">
            <a:off x="578650" y="4501200"/>
            <a:ext cx="11034700" cy="18290"/>
          </a:xfrm>
          <a:prstGeom prst="rect">
            <a:avLst/>
          </a:prstGeom>
          <a:solidFill>
            <a:srgbClr val="BDD8DB"/>
          </a:solidFill>
          <a:ln w="12700">
            <a:miter lim="400000"/>
          </a:ln>
        </p:spPr>
        <p:txBody>
          <a:bodyPr lIns="45718" tIns="45718" rIns="45718" bIns="45718" anchor="ctr"/>
          <a:lstStyle/>
          <a:p>
            <a:pPr algn="ctr">
              <a:defRPr>
                <a:solidFill>
                  <a:srgbClr val="FFFFFF"/>
                </a:solidFill>
              </a:defRPr>
            </a:pPr>
          </a:p>
        </p:txBody>
      </p:sp>
      <p:sp>
        <p:nvSpPr>
          <p:cNvPr id="159" name="Rectangle 12"/>
          <p:cNvSpPr/>
          <p:nvPr/>
        </p:nvSpPr>
        <p:spPr>
          <a:xfrm>
            <a:off x="0" y="0"/>
            <a:ext cx="12192000" cy="6858000"/>
          </a:xfrm>
          <a:prstGeom prst="rect">
            <a:avLst/>
          </a:prstGeom>
          <a:solidFill>
            <a:srgbClr val="FFFFFF"/>
          </a:soli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sp>
        <p:nvSpPr>
          <p:cNvPr id="160" name="Title 1"/>
          <p:cNvSpPr txBox="1"/>
          <p:nvPr>
            <p:ph type="title"/>
          </p:nvPr>
        </p:nvSpPr>
        <p:spPr>
          <a:xfrm>
            <a:off x="477979" y="1122362"/>
            <a:ext cx="4023362" cy="3204137"/>
          </a:xfrm>
          <a:prstGeom prst="rect">
            <a:avLst/>
          </a:prstGeom>
        </p:spPr>
        <p:txBody>
          <a:bodyPr anchor="b"/>
          <a:lstStyle>
            <a:lvl1pPr>
              <a:defRPr sz="4800"/>
            </a:lvl1pPr>
          </a:lstStyle>
          <a:p>
            <a:pPr/>
            <a:r>
              <a:t>Database Schema</a:t>
            </a:r>
          </a:p>
        </p:txBody>
      </p:sp>
      <p:sp>
        <p:nvSpPr>
          <p:cNvPr id="161" name="Rectangle 14"/>
          <p:cNvSpPr/>
          <p:nvPr/>
        </p:nvSpPr>
        <p:spPr>
          <a:xfrm rot="5400000">
            <a:off x="759921" y="346789"/>
            <a:ext cx="146306" cy="704090"/>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162" name="Rectangle 16"/>
          <p:cNvSpPr/>
          <p:nvPr/>
        </p:nvSpPr>
        <p:spPr>
          <a:xfrm>
            <a:off x="481028" y="4546920"/>
            <a:ext cx="4023362" cy="18290"/>
          </a:xfrm>
          <a:prstGeom prst="rect">
            <a:avLst/>
          </a:prstGeom>
          <a:solidFill>
            <a:srgbClr val="BDD8DB"/>
          </a:solidFill>
          <a:ln w="12700">
            <a:miter lim="400000"/>
          </a:ln>
        </p:spPr>
        <p:txBody>
          <a:bodyPr lIns="45718" tIns="45718" rIns="45718" bIns="45718" anchor="ctr"/>
          <a:lstStyle/>
          <a:p>
            <a:pPr algn="ctr">
              <a:defRPr>
                <a:solidFill>
                  <a:srgbClr val="FFFFFF"/>
                </a:solidFill>
              </a:defRPr>
            </a:pPr>
          </a:p>
        </p:txBody>
      </p:sp>
      <p:pic>
        <p:nvPicPr>
          <p:cNvPr id="163" name="amazon Schema.png" descr="amazon Schema.png"/>
          <p:cNvPicPr>
            <a:picLocks noChangeAspect="1"/>
          </p:cNvPicPr>
          <p:nvPr/>
        </p:nvPicPr>
        <p:blipFill>
          <a:blip r:embed="rId2">
            <a:extLst/>
          </a:blip>
          <a:stretch>
            <a:fillRect/>
          </a:stretch>
        </p:blipFill>
        <p:spPr>
          <a:xfrm>
            <a:off x="5907628" y="138700"/>
            <a:ext cx="5802398" cy="6580600"/>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Title 1"/>
          <p:cNvSpPr txBox="1"/>
          <p:nvPr>
            <p:ph type="title"/>
          </p:nvPr>
        </p:nvSpPr>
        <p:spPr>
          <a:xfrm>
            <a:off x="744091" y="2563175"/>
            <a:ext cx="4383964" cy="1179579"/>
          </a:xfrm>
          <a:prstGeom prst="rect">
            <a:avLst/>
          </a:prstGeom>
        </p:spPr>
        <p:txBody>
          <a:bodyPr/>
          <a:lstStyle/>
          <a:p>
            <a:pPr/>
            <a:r>
              <a:t>Mongo Schema</a:t>
            </a:r>
          </a:p>
        </p:txBody>
      </p:sp>
      <p:pic>
        <p:nvPicPr>
          <p:cNvPr id="166" name="Screen Shot 2020-04-30 at 5.41.51 PM.png" descr="Screen Shot 2020-04-30 at 5.41.51 PM.png"/>
          <p:cNvPicPr>
            <a:picLocks noChangeAspect="1"/>
          </p:cNvPicPr>
          <p:nvPr/>
        </p:nvPicPr>
        <p:blipFill>
          <a:blip r:embed="rId2">
            <a:extLst/>
          </a:blip>
          <a:srcRect l="22400" t="3333" r="42275" b="0"/>
          <a:stretch>
            <a:fillRect/>
          </a:stretch>
        </p:blipFill>
        <p:spPr>
          <a:xfrm>
            <a:off x="6808572" y="-17175"/>
            <a:ext cx="5383428" cy="6875176"/>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Title 1"/>
          <p:cNvSpPr txBox="1"/>
          <p:nvPr>
            <p:ph type="title"/>
          </p:nvPr>
        </p:nvSpPr>
        <p:spPr>
          <a:prstGeom prst="rect">
            <a:avLst/>
          </a:prstGeom>
        </p:spPr>
        <p:txBody>
          <a:bodyPr/>
          <a:lstStyle/>
          <a:p>
            <a:pPr/>
            <a:r>
              <a:t>CAP</a:t>
            </a:r>
          </a:p>
        </p:txBody>
      </p:sp>
      <p:sp>
        <p:nvSpPr>
          <p:cNvPr id="169" name="TextBox 3"/>
          <p:cNvSpPr txBox="1"/>
          <p:nvPr/>
        </p:nvSpPr>
        <p:spPr>
          <a:xfrm>
            <a:off x="4596713" y="2075934"/>
            <a:ext cx="7098464" cy="373050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a:lnSpc>
                <a:spcPct val="80000"/>
              </a:lnSpc>
              <a:spcBef>
                <a:spcPts val="1000"/>
              </a:spcBef>
              <a:defRPr sz="1400">
                <a:latin typeface="Avenir Next LT Pro"/>
                <a:ea typeface="Avenir Next LT Pro"/>
                <a:cs typeface="Avenir Next LT Pro"/>
                <a:sym typeface="Avenir Next LT Pro"/>
              </a:defRPr>
            </a:pPr>
            <a:br/>
            <a:r>
              <a:rPr b="1"/>
              <a:t>C- consistency- </a:t>
            </a:r>
            <a:r>
              <a:t>writes are extremely consistent, Kafka has a replication factor of 3 for writes in the case of any backend failure, we also write to the database first then update the cache, we are also implementing transactions which ensure consistency in case of any exceptions or failures.</a:t>
            </a:r>
            <a:endParaRPr sz="1600"/>
          </a:p>
          <a:p>
            <a:pPr>
              <a:lnSpc>
                <a:spcPct val="80000"/>
              </a:lnSpc>
              <a:spcBef>
                <a:spcPts val="1000"/>
              </a:spcBef>
              <a:defRPr sz="1400">
                <a:latin typeface="Avenir Next LT Pro"/>
                <a:ea typeface="Avenir Next LT Pro"/>
                <a:cs typeface="Avenir Next LT Pro"/>
                <a:sym typeface="Avenir Next LT Pro"/>
              </a:defRPr>
            </a:pPr>
            <a:br>
              <a:rPr sz="1600"/>
            </a:br>
            <a:r>
              <a:rPr b="1"/>
              <a:t>A- availability- </a:t>
            </a:r>
            <a:r>
              <a:t>Reads are highly available, many elastic load balancers are used in order to ensure that reads are properly distributed, also redis reads are load-balanced, and read topics of Kafka have multiple partitions which ensure very high availability,</a:t>
            </a:r>
            <a:endParaRPr sz="1600"/>
          </a:p>
          <a:p>
            <a:pPr>
              <a:lnSpc>
                <a:spcPct val="80000"/>
              </a:lnSpc>
              <a:spcBef>
                <a:spcPts val="1000"/>
              </a:spcBef>
              <a:defRPr sz="1400">
                <a:latin typeface="Avenir Next LT Pro"/>
                <a:ea typeface="Avenir Next LT Pro"/>
                <a:cs typeface="Avenir Next LT Pro"/>
                <a:sym typeface="Avenir Next LT Pro"/>
              </a:defRPr>
            </a:pPr>
            <a:br>
              <a:rPr sz="1600"/>
            </a:br>
            <a:r>
              <a:rPr b="1"/>
              <a:t>P- partition tolerance- </a:t>
            </a:r>
            <a:r>
              <a:t>This system is highly fault-tolerant and distributed, we have deployed the architecture on multiple availability zones and Kubernetes makes sure that the system is always up by scaling it to the desired replicas.</a:t>
            </a:r>
            <a:endParaRPr sz="1600"/>
          </a:p>
          <a:p>
            <a:pPr>
              <a:lnSpc>
                <a:spcPct val="80000"/>
              </a:lnSpc>
              <a:spcBef>
                <a:spcPts val="1000"/>
              </a:spcBef>
              <a:defRPr sz="1200">
                <a:latin typeface="Avenir Next LT Pro"/>
                <a:ea typeface="Avenir Next LT Pro"/>
                <a:cs typeface="Avenir Next LT Pro"/>
                <a:sym typeface="Avenir Next LT Pro"/>
              </a:defRPr>
            </a:pPr>
            <a:br>
              <a:rPr sz="1600"/>
            </a:br>
          </a:p>
        </p:txBody>
      </p:sp>
      <p:sp>
        <p:nvSpPr>
          <p:cNvPr id="170" name="Text Placeholder 3"/>
          <p:cNvSpPr txBox="1"/>
          <p:nvPr>
            <p:ph type="body" sz="quarter" idx="1"/>
          </p:nvPr>
        </p:nvSpPr>
        <p:spPr>
          <a:xfrm>
            <a:off x="5267866" y="1051561"/>
            <a:ext cx="5210664" cy="1209727"/>
          </a:xfrm>
          <a:prstGeom prst="rect">
            <a:avLst/>
          </a:prstGeom>
        </p:spPr>
        <p:txBody>
          <a:bodyPr/>
          <a:lstStyle/>
          <a:p>
            <a:pPr>
              <a:lnSpc>
                <a:spcPct val="88000"/>
              </a:lnSpc>
              <a:defRPr b="1" sz="1300"/>
            </a:pPr>
            <a:r>
              <a:t>MYSQL- AC</a:t>
            </a:r>
            <a:endParaRPr sz="700"/>
          </a:p>
          <a:p>
            <a:pPr>
              <a:lnSpc>
                <a:spcPct val="88000"/>
              </a:lnSpc>
              <a:defRPr b="1" sz="1300"/>
            </a:pPr>
            <a:r>
              <a:t>MongoDB- CP</a:t>
            </a:r>
            <a:endParaRPr sz="700"/>
          </a:p>
          <a:p>
            <a:pPr>
              <a:lnSpc>
                <a:spcPct val="88000"/>
              </a:lnSpc>
              <a:defRPr b="1" sz="1300"/>
            </a:pPr>
            <a:r>
              <a:t>Redis - CP for writes and AP for reads</a:t>
            </a:r>
          </a:p>
        </p:txBody>
      </p:sp>
      <p:pic>
        <p:nvPicPr>
          <p:cNvPr id="171" name="Picture 4" descr="Picture 4"/>
          <p:cNvPicPr>
            <a:picLocks noChangeAspect="1"/>
          </p:cNvPicPr>
          <p:nvPr/>
        </p:nvPicPr>
        <p:blipFill>
          <a:blip r:embed="rId2">
            <a:extLst/>
          </a:blip>
          <a:srcRect l="0" t="14036" r="0" b="0"/>
          <a:stretch>
            <a:fillRect/>
          </a:stretch>
        </p:blipFill>
        <p:spPr>
          <a:xfrm>
            <a:off x="652847" y="2792626"/>
            <a:ext cx="3531481" cy="2755558"/>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Rectangle 34"/>
          <p:cNvSpPr/>
          <p:nvPr/>
        </p:nvSpPr>
        <p:spPr>
          <a:xfrm rot="5400000">
            <a:off x="857543" y="346789"/>
            <a:ext cx="146306" cy="704090"/>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174" name="Rectangle 36"/>
          <p:cNvSpPr/>
          <p:nvPr/>
        </p:nvSpPr>
        <p:spPr>
          <a:xfrm flipV="1">
            <a:off x="578650" y="4501200"/>
            <a:ext cx="11034700" cy="18290"/>
          </a:xfrm>
          <a:prstGeom prst="rect">
            <a:avLst/>
          </a:prstGeom>
          <a:solidFill>
            <a:srgbClr val="BDD8DB"/>
          </a:solidFill>
          <a:ln w="12700">
            <a:miter lim="400000"/>
          </a:ln>
        </p:spPr>
        <p:txBody>
          <a:bodyPr lIns="45718" tIns="45718" rIns="45718" bIns="45718" anchor="ctr"/>
          <a:lstStyle/>
          <a:p>
            <a:pPr algn="ctr">
              <a:defRPr>
                <a:solidFill>
                  <a:srgbClr val="FFFFFF"/>
                </a:solidFill>
              </a:defRPr>
            </a:pPr>
          </a:p>
        </p:txBody>
      </p:sp>
      <p:sp>
        <p:nvSpPr>
          <p:cNvPr id="175" name="Rectangle 38"/>
          <p:cNvSpPr/>
          <p:nvPr/>
        </p:nvSpPr>
        <p:spPr>
          <a:xfrm>
            <a:off x="0" y="0"/>
            <a:ext cx="12192000" cy="6858000"/>
          </a:xfrm>
          <a:prstGeom prst="rect">
            <a:avLst/>
          </a:prstGeom>
          <a:solidFill>
            <a:srgbClr val="FFFFFF"/>
          </a:soli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sp>
        <p:nvSpPr>
          <p:cNvPr id="176" name="Title 1"/>
          <p:cNvSpPr txBox="1"/>
          <p:nvPr>
            <p:ph type="title"/>
          </p:nvPr>
        </p:nvSpPr>
        <p:spPr>
          <a:xfrm>
            <a:off x="477979" y="1122362"/>
            <a:ext cx="4023362" cy="3204137"/>
          </a:xfrm>
          <a:prstGeom prst="rect">
            <a:avLst/>
          </a:prstGeom>
        </p:spPr>
        <p:txBody>
          <a:bodyPr anchor="b"/>
          <a:lstStyle>
            <a:lvl1pPr>
              <a:defRPr sz="4800"/>
            </a:lvl1pPr>
          </a:lstStyle>
          <a:p>
            <a:pPr/>
            <a:r>
              <a:t>Cloud Architecture</a:t>
            </a:r>
          </a:p>
        </p:txBody>
      </p:sp>
      <p:sp>
        <p:nvSpPr>
          <p:cNvPr id="177" name="Rectangle 40"/>
          <p:cNvSpPr/>
          <p:nvPr/>
        </p:nvSpPr>
        <p:spPr>
          <a:xfrm rot="5400000">
            <a:off x="759921" y="346789"/>
            <a:ext cx="146306" cy="704090"/>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178" name="Rectangle 42"/>
          <p:cNvSpPr/>
          <p:nvPr/>
        </p:nvSpPr>
        <p:spPr>
          <a:xfrm>
            <a:off x="481028" y="4546920"/>
            <a:ext cx="4023362" cy="18290"/>
          </a:xfrm>
          <a:prstGeom prst="rect">
            <a:avLst/>
          </a:prstGeom>
          <a:solidFill>
            <a:srgbClr val="BDD8DB"/>
          </a:solidFill>
          <a:ln w="12700">
            <a:miter lim="400000"/>
          </a:ln>
        </p:spPr>
        <p:txBody>
          <a:bodyPr lIns="45718" tIns="45718" rIns="45718" bIns="45718" anchor="ctr"/>
          <a:lstStyle/>
          <a:p>
            <a:pPr algn="ctr">
              <a:defRPr>
                <a:solidFill>
                  <a:srgbClr val="FFFFFF"/>
                </a:solidFill>
              </a:defRPr>
            </a:pPr>
          </a:p>
        </p:txBody>
      </p:sp>
      <p:pic>
        <p:nvPicPr>
          <p:cNvPr id="179" name="Picture 4" descr="Picture 4"/>
          <p:cNvPicPr>
            <a:picLocks noChangeAspect="1"/>
          </p:cNvPicPr>
          <p:nvPr/>
        </p:nvPicPr>
        <p:blipFill>
          <a:blip r:embed="rId2">
            <a:extLst/>
          </a:blip>
          <a:stretch>
            <a:fillRect/>
          </a:stretch>
        </p:blipFill>
        <p:spPr>
          <a:xfrm>
            <a:off x="6800850" y="52268"/>
            <a:ext cx="3171825" cy="6497053"/>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Title 1"/>
          <p:cNvSpPr txBox="1"/>
          <p:nvPr>
            <p:ph type="title"/>
          </p:nvPr>
        </p:nvSpPr>
        <p:spPr>
          <a:xfrm>
            <a:off x="1115566" y="548639"/>
            <a:ext cx="10168132" cy="1179578"/>
          </a:xfrm>
          <a:prstGeom prst="rect">
            <a:avLst/>
          </a:prstGeom>
        </p:spPr>
        <p:txBody>
          <a:bodyPr/>
          <a:lstStyle/>
          <a:p>
            <a:pPr/>
          </a:p>
        </p:txBody>
      </p:sp>
      <p:pic>
        <p:nvPicPr>
          <p:cNvPr id="182" name="Picture 3" descr="Picture 3"/>
          <p:cNvPicPr>
            <a:picLocks noChangeAspect="1"/>
          </p:cNvPicPr>
          <p:nvPr/>
        </p:nvPicPr>
        <p:blipFill>
          <a:blip r:embed="rId2">
            <a:extLst/>
          </a:blip>
          <a:srcRect l="0" t="0" r="17271" b="74882"/>
          <a:stretch>
            <a:fillRect/>
          </a:stretch>
        </p:blipFill>
        <p:spPr>
          <a:xfrm>
            <a:off x="-1" y="-4573"/>
            <a:ext cx="12192001" cy="2286001"/>
          </a:xfrm>
          <a:prstGeom prst="rect">
            <a:avLst/>
          </a:prstGeom>
          <a:ln w="12700">
            <a:miter lim="400000"/>
          </a:ln>
        </p:spPr>
      </p:pic>
      <p:pic>
        <p:nvPicPr>
          <p:cNvPr id="183" name="Picture 5" descr="Picture 5"/>
          <p:cNvPicPr>
            <a:picLocks noChangeAspect="1"/>
          </p:cNvPicPr>
          <p:nvPr/>
        </p:nvPicPr>
        <p:blipFill>
          <a:blip r:embed="rId3">
            <a:extLst/>
          </a:blip>
          <a:stretch>
            <a:fillRect/>
          </a:stretch>
        </p:blipFill>
        <p:spPr>
          <a:xfrm>
            <a:off x="2862260" y="2281427"/>
            <a:ext cx="9329740" cy="4562094"/>
          </a:xfrm>
          <a:prstGeom prst="rect">
            <a:avLst/>
          </a:prstGeom>
          <a:ln w="12700">
            <a:miter lim="400000"/>
          </a:ln>
        </p:spPr>
      </p:pic>
      <p:sp>
        <p:nvSpPr>
          <p:cNvPr id="184" name="TextBox 6"/>
          <p:cNvSpPr txBox="1"/>
          <p:nvPr/>
        </p:nvSpPr>
        <p:spPr>
          <a:xfrm>
            <a:off x="-73768" y="3362145"/>
            <a:ext cx="2823676" cy="11836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defRPr sz="3600">
                <a:latin typeface="Avenir Next LT Pro"/>
                <a:ea typeface="Avenir Next LT Pro"/>
                <a:cs typeface="Avenir Next LT Pro"/>
                <a:sym typeface="Avenir Next LT Pro"/>
              </a:defRPr>
            </a:pPr>
            <a:r>
              <a:t>Redis </a:t>
            </a:r>
          </a:p>
          <a:p>
            <a:pPr>
              <a:defRPr sz="3600">
                <a:latin typeface="Avenir Next LT Pro"/>
                <a:ea typeface="Avenir Next LT Pro"/>
                <a:cs typeface="Avenir Next LT Pro"/>
                <a:sym typeface="Avenir Next LT Pro"/>
              </a:defRPr>
            </a:pPr>
            <a:r>
              <a:t>Configuration</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Rectangle 21"/>
          <p:cNvSpPr/>
          <p:nvPr/>
        </p:nvSpPr>
        <p:spPr>
          <a:xfrm rot="5400000">
            <a:off x="857543" y="346789"/>
            <a:ext cx="146306" cy="704090"/>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187" name="Rectangle 23"/>
          <p:cNvSpPr/>
          <p:nvPr/>
        </p:nvSpPr>
        <p:spPr>
          <a:xfrm flipV="1">
            <a:off x="578650" y="4501200"/>
            <a:ext cx="11034700" cy="18290"/>
          </a:xfrm>
          <a:prstGeom prst="rect">
            <a:avLst/>
          </a:prstGeom>
          <a:solidFill>
            <a:srgbClr val="BDD8DB"/>
          </a:solidFill>
          <a:ln w="12700">
            <a:miter lim="400000"/>
          </a:ln>
        </p:spPr>
        <p:txBody>
          <a:bodyPr lIns="45718" tIns="45718" rIns="45718" bIns="45718" anchor="ctr"/>
          <a:lstStyle/>
          <a:p>
            <a:pPr algn="ctr">
              <a:defRPr>
                <a:solidFill>
                  <a:srgbClr val="FFFFFF"/>
                </a:solidFill>
              </a:defRPr>
            </a:pPr>
          </a:p>
        </p:txBody>
      </p:sp>
      <p:sp>
        <p:nvSpPr>
          <p:cNvPr id="188" name="Rectangle 25"/>
          <p:cNvSpPr/>
          <p:nvPr/>
        </p:nvSpPr>
        <p:spPr>
          <a:xfrm>
            <a:off x="0" y="0"/>
            <a:ext cx="12192000" cy="6858000"/>
          </a:xfrm>
          <a:prstGeom prst="rect">
            <a:avLst/>
          </a:prstGeom>
          <a:solidFill>
            <a:srgbClr val="FFFFFF"/>
          </a:soli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sp>
        <p:nvSpPr>
          <p:cNvPr id="189" name="Freeform: Shape 27"/>
          <p:cNvSpPr/>
          <p:nvPr/>
        </p:nvSpPr>
        <p:spPr>
          <a:xfrm>
            <a:off x="0" y="0"/>
            <a:ext cx="4959047" cy="6858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7902" y="0"/>
                </a:lnTo>
                <a:lnTo>
                  <a:pt x="18202" y="389"/>
                </a:lnTo>
                <a:cubicBezTo>
                  <a:pt x="20336" y="3292"/>
                  <a:pt x="21600" y="6896"/>
                  <a:pt x="21600" y="10800"/>
                </a:cubicBezTo>
                <a:cubicBezTo>
                  <a:pt x="21600" y="14704"/>
                  <a:pt x="20336" y="18308"/>
                  <a:pt x="18202" y="21211"/>
                </a:cubicBezTo>
                <a:lnTo>
                  <a:pt x="17902" y="21600"/>
                </a:lnTo>
                <a:lnTo>
                  <a:pt x="0" y="21600"/>
                </a:lnTo>
                <a:close/>
              </a:path>
            </a:pathLst>
          </a:custGeom>
          <a:solidFill>
            <a:srgbClr val="FFFFFF"/>
          </a:solidFill>
          <a:ln>
            <a:solidFill>
              <a:srgbClr val="E5EFF0"/>
            </a:solidFill>
            <a:miter/>
          </a:ln>
          <a:effectLst>
            <a:outerShdw sx="100000" sy="100000" kx="0" ky="0" algn="b" rotWithShape="0" blurRad="50800" dist="38100" dir="0">
              <a:srgbClr val="D9D9D9">
                <a:alpha val="30000"/>
              </a:srgbClr>
            </a:outerShdw>
          </a:effectLst>
        </p:spPr>
        <p:txBody>
          <a:bodyPr lIns="45718" tIns="45718" rIns="45718" bIns="45718" anchor="ctr"/>
          <a:lstStyle/>
          <a:p>
            <a:pPr algn="ctr">
              <a:defRPr>
                <a:solidFill>
                  <a:srgbClr val="FFFFFF"/>
                </a:solidFill>
              </a:defRPr>
            </a:pPr>
          </a:p>
        </p:txBody>
      </p:sp>
      <p:sp>
        <p:nvSpPr>
          <p:cNvPr id="190" name="Freeform: Shape 29"/>
          <p:cNvSpPr/>
          <p:nvPr/>
        </p:nvSpPr>
        <p:spPr>
          <a:xfrm>
            <a:off x="-1" y="0"/>
            <a:ext cx="4948890" cy="6858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7895" y="0"/>
                </a:lnTo>
                <a:lnTo>
                  <a:pt x="18195" y="389"/>
                </a:lnTo>
                <a:cubicBezTo>
                  <a:pt x="20334" y="3292"/>
                  <a:pt x="21600" y="6896"/>
                  <a:pt x="21600" y="10800"/>
                </a:cubicBezTo>
                <a:cubicBezTo>
                  <a:pt x="21600" y="14704"/>
                  <a:pt x="20334" y="18308"/>
                  <a:pt x="18195" y="21211"/>
                </a:cubicBezTo>
                <a:lnTo>
                  <a:pt x="17895" y="21600"/>
                </a:lnTo>
                <a:lnTo>
                  <a:pt x="0" y="21600"/>
                </a:lnTo>
                <a:close/>
              </a:path>
            </a:pathLst>
          </a:custGeom>
          <a:solidFill>
            <a:srgbClr val="FFFFFF"/>
          </a:solidFill>
          <a:ln w="12700">
            <a:miter lim="400000"/>
          </a:ln>
        </p:spPr>
        <p:txBody>
          <a:bodyPr lIns="45718" tIns="45718" rIns="45718" bIns="45718" anchor="ctr"/>
          <a:lstStyle/>
          <a:p>
            <a:pPr algn="ctr">
              <a:defRPr>
                <a:solidFill>
                  <a:srgbClr val="FFFFFF"/>
                </a:solidFill>
              </a:defRPr>
            </a:pPr>
          </a:p>
        </p:txBody>
      </p:sp>
      <p:sp>
        <p:nvSpPr>
          <p:cNvPr id="191" name="Title 1"/>
          <p:cNvSpPr txBox="1"/>
          <p:nvPr>
            <p:ph type="title"/>
          </p:nvPr>
        </p:nvSpPr>
        <p:spPr>
          <a:xfrm>
            <a:off x="477979" y="1122362"/>
            <a:ext cx="4023362" cy="3204137"/>
          </a:xfrm>
          <a:prstGeom prst="rect">
            <a:avLst/>
          </a:prstGeom>
        </p:spPr>
        <p:txBody>
          <a:bodyPr anchor="b"/>
          <a:lstStyle>
            <a:lvl1pPr>
              <a:defRPr sz="4800"/>
            </a:lvl1pPr>
          </a:lstStyle>
          <a:p>
            <a:pPr/>
            <a:r>
              <a:t>Kafka Architecture </a:t>
            </a:r>
          </a:p>
        </p:txBody>
      </p:sp>
      <p:sp>
        <p:nvSpPr>
          <p:cNvPr id="192" name="Rectangle 31"/>
          <p:cNvSpPr/>
          <p:nvPr/>
        </p:nvSpPr>
        <p:spPr>
          <a:xfrm rot="5400000">
            <a:off x="759921" y="346789"/>
            <a:ext cx="146306" cy="704090"/>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193" name="Rectangle 33"/>
          <p:cNvSpPr/>
          <p:nvPr/>
        </p:nvSpPr>
        <p:spPr>
          <a:xfrm>
            <a:off x="481028" y="4546920"/>
            <a:ext cx="4023362" cy="18290"/>
          </a:xfrm>
          <a:prstGeom prst="rect">
            <a:avLst/>
          </a:prstGeom>
          <a:solidFill>
            <a:srgbClr val="BDD8DB"/>
          </a:solidFill>
          <a:ln w="12700">
            <a:miter lim="400000"/>
          </a:ln>
        </p:spPr>
        <p:txBody>
          <a:bodyPr lIns="45718" tIns="45718" rIns="45718" bIns="45718" anchor="ctr"/>
          <a:lstStyle/>
          <a:p>
            <a:pPr algn="ctr">
              <a:defRPr>
                <a:solidFill>
                  <a:srgbClr val="FFFFFF"/>
                </a:solidFill>
              </a:defRPr>
            </a:pPr>
          </a:p>
        </p:txBody>
      </p:sp>
      <p:pic>
        <p:nvPicPr>
          <p:cNvPr id="194" name="Picture 3" descr="Picture 3"/>
          <p:cNvPicPr>
            <a:picLocks noChangeAspect="1"/>
          </p:cNvPicPr>
          <p:nvPr/>
        </p:nvPicPr>
        <p:blipFill>
          <a:blip r:embed="rId2">
            <a:extLst/>
          </a:blip>
          <a:stretch>
            <a:fillRect/>
          </a:stretch>
        </p:blipFill>
        <p:spPr>
          <a:xfrm>
            <a:off x="6211587" y="625682"/>
            <a:ext cx="4814374" cy="5455384"/>
          </a:xfrm>
          <a:prstGeom prst="rect">
            <a:avLst/>
          </a:prstGeom>
          <a:ln w="12700">
            <a:miter lim="400000"/>
          </a:ln>
        </p:spPr>
      </p:pic>
      <p:sp>
        <p:nvSpPr>
          <p:cNvPr id="195" name="Rectangle 5"/>
          <p:cNvSpPr txBox="1"/>
          <p:nvPr/>
        </p:nvSpPr>
        <p:spPr>
          <a:xfrm>
            <a:off x="318634" y="5504077"/>
            <a:ext cx="3746893"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u="sng">
                <a:solidFill>
                  <a:srgbClr val="0000FF"/>
                </a:solidFill>
                <a:uFill>
                  <a:solidFill>
                    <a:srgbClr val="0000FF"/>
                  </a:solidFill>
                </a:uFill>
                <a:latin typeface="Avenir Next LT Pro"/>
                <a:ea typeface="Avenir Next LT Pro"/>
                <a:cs typeface="Avenir Next LT Pro"/>
                <a:sym typeface="Avenir Next LT Pro"/>
                <a:hlinkClick r:id="rId3" invalidUrl="" action="" tgtFrame="" tooltip="" history="1" highlightClick="0" endSnd="0"/>
              </a:defRPr>
            </a:lvl1pPr>
          </a:lstStyle>
          <a:p>
            <a:pPr>
              <a:defRPr>
                <a:solidFill>
                  <a:srgbClr val="C9695F"/>
                </a:solidFill>
                <a:uFill>
                  <a:solidFill>
                    <a:srgbClr val="C9695F"/>
                  </a:solidFill>
                </a:uFill>
              </a:defRPr>
            </a:pPr>
            <a:r>
              <a:rPr>
                <a:solidFill>
                  <a:srgbClr val="0000FF"/>
                </a:solidFill>
                <a:uFill>
                  <a:solidFill>
                    <a:srgbClr val="0000FF"/>
                  </a:solidFill>
                </a:uFill>
                <a:hlinkClick r:id="rId3" invalidUrl="" action="" tgtFrame="" tooltip="" history="1" highlightClick="0" endSnd="0"/>
              </a:rPr>
              <a:t>Kafka Topics and Replication Factor</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Rectangle 8"/>
          <p:cNvSpPr/>
          <p:nvPr/>
        </p:nvSpPr>
        <p:spPr>
          <a:xfrm rot="5400000">
            <a:off x="857543" y="346789"/>
            <a:ext cx="146306" cy="704090"/>
          </a:xfrm>
          <a:prstGeom prst="rect">
            <a:avLst/>
          </a:prstGeom>
          <a:solidFill>
            <a:schemeClr val="accent1"/>
          </a:solidFill>
          <a:ln w="12700">
            <a:miter lim="400000"/>
          </a:ln>
        </p:spPr>
        <p:txBody>
          <a:bodyPr lIns="45718" tIns="45718" rIns="45718" bIns="45718" anchor="ctr"/>
          <a:lstStyle/>
          <a:p>
            <a:pPr algn="ctr">
              <a:defRPr>
                <a:solidFill>
                  <a:srgbClr val="FFFFFF"/>
                </a:solidFill>
              </a:defRPr>
            </a:pPr>
          </a:p>
        </p:txBody>
      </p:sp>
      <p:sp>
        <p:nvSpPr>
          <p:cNvPr id="198" name="Rectangle 10"/>
          <p:cNvSpPr/>
          <p:nvPr/>
        </p:nvSpPr>
        <p:spPr>
          <a:xfrm flipV="1">
            <a:off x="578650" y="4501200"/>
            <a:ext cx="11034700" cy="18290"/>
          </a:xfrm>
          <a:prstGeom prst="rect">
            <a:avLst/>
          </a:prstGeom>
          <a:solidFill>
            <a:srgbClr val="FAF9F9"/>
          </a:solidFill>
          <a:ln w="12700">
            <a:miter lim="400000"/>
          </a:ln>
        </p:spPr>
        <p:txBody>
          <a:bodyPr lIns="45718" tIns="45718" rIns="45718" bIns="45718" anchor="ctr"/>
          <a:lstStyle/>
          <a:p>
            <a:pPr algn="ctr">
              <a:defRPr>
                <a:solidFill>
                  <a:srgbClr val="FFFFFF"/>
                </a:solidFill>
              </a:defRPr>
            </a:pPr>
          </a:p>
        </p:txBody>
      </p:sp>
      <p:sp>
        <p:nvSpPr>
          <p:cNvPr id="199" name="Rectangle 12"/>
          <p:cNvSpPr/>
          <p:nvPr/>
        </p:nvSpPr>
        <p:spPr>
          <a:xfrm>
            <a:off x="0" y="0"/>
            <a:ext cx="12192000" cy="6858000"/>
          </a:xfrm>
          <a:prstGeom prst="rect">
            <a:avLst/>
          </a:prstGeom>
          <a:solidFill>
            <a:srgbClr val="000000"/>
          </a:soli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pic>
        <p:nvPicPr>
          <p:cNvPr id="200" name="Picture 3" descr="Picture 3"/>
          <p:cNvPicPr>
            <a:picLocks noChangeAspect="1"/>
          </p:cNvPicPr>
          <p:nvPr/>
        </p:nvPicPr>
        <p:blipFill>
          <a:blip r:embed="rId2">
            <a:extLst/>
          </a:blip>
          <a:srcRect l="279" t="0" r="8812" b="18181"/>
          <a:stretch>
            <a:fillRect/>
          </a:stretch>
        </p:blipFill>
        <p:spPr>
          <a:xfrm>
            <a:off x="18" y="8"/>
            <a:ext cx="12191984" cy="6857994"/>
          </a:xfrm>
          <a:prstGeom prst="rect">
            <a:avLst/>
          </a:prstGeom>
          <a:ln w="12700">
            <a:miter lim="400000"/>
          </a:ln>
        </p:spPr>
      </p:pic>
      <p:sp>
        <p:nvSpPr>
          <p:cNvPr id="201" name="Rectangle 14"/>
          <p:cNvSpPr/>
          <p:nvPr/>
        </p:nvSpPr>
        <p:spPr>
          <a:xfrm rot="16200000">
            <a:off x="3799843" y="-178064"/>
            <a:ext cx="4592272" cy="12192005"/>
          </a:xfrm>
          <a:prstGeom prst="rect">
            <a:avLst/>
          </a:prstGeom>
          <a:gradFill>
            <a:gsLst>
              <a:gs pos="0">
                <a:srgbClr val="000000">
                  <a:alpha val="0"/>
                </a:srgbClr>
              </a:gs>
              <a:gs pos="21000">
                <a:srgbClr val="000000">
                  <a:alpha val="30000"/>
                </a:srgbClr>
              </a:gs>
              <a:gs pos="35000">
                <a:srgbClr val="000000">
                  <a:alpha val="46000"/>
                </a:srgbClr>
              </a:gs>
              <a:gs pos="100000">
                <a:srgbClr val="000000">
                  <a:alpha val="90000"/>
                </a:srgbClr>
              </a:gs>
            </a:gsLst>
            <a:lin ang="10800000"/>
          </a:gra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sp>
        <p:nvSpPr>
          <p:cNvPr id="202" name="Title 1"/>
          <p:cNvSpPr txBox="1"/>
          <p:nvPr>
            <p:ph type="title"/>
          </p:nvPr>
        </p:nvSpPr>
        <p:spPr>
          <a:xfrm>
            <a:off x="404552" y="3091926"/>
            <a:ext cx="9078564" cy="2387602"/>
          </a:xfrm>
          <a:prstGeom prst="rect">
            <a:avLst/>
          </a:prstGeom>
        </p:spPr>
        <p:txBody>
          <a:bodyPr anchor="b"/>
          <a:lstStyle>
            <a:lvl1pPr>
              <a:defRPr sz="6600"/>
            </a:lvl1pPr>
          </a:lstStyle>
          <a:p>
            <a:pPr/>
            <a:r>
              <a:t>Load Balancer </a:t>
            </a:r>
          </a:p>
        </p:txBody>
      </p:sp>
      <p:sp>
        <p:nvSpPr>
          <p:cNvPr id="203" name="Rectangle: Rounded Corners 16"/>
          <p:cNvSpPr/>
          <p:nvPr/>
        </p:nvSpPr>
        <p:spPr>
          <a:xfrm>
            <a:off x="0" y="5575039"/>
            <a:ext cx="9785899" cy="685802"/>
          </a:xfrm>
          <a:prstGeom prst="roundRect">
            <a:avLst>
              <a:gd name="adj" fmla="val 0"/>
            </a:avLst>
          </a:prstGeom>
          <a:solidFill>
            <a:schemeClr val="accent1"/>
          </a:solidFill>
          <a:ln w="12700">
            <a:miter lim="400000"/>
          </a:ln>
        </p:spPr>
        <p:txBody>
          <a:bodyPr lIns="45718" tIns="45718" rIns="45718" bIns="45718" anchor="ctr"/>
          <a:lstStyle/>
          <a:p>
            <a:pPr algn="ctr">
              <a:defRPr>
                <a:solidFill>
                  <a:srgbClr val="FFFFFF"/>
                </a:solidFill>
                <a:latin typeface="Avenir Next LT Pro"/>
                <a:ea typeface="Avenir Next LT Pro"/>
                <a:cs typeface="Avenir Next LT Pro"/>
                <a:sym typeface="Avenir Next LT Pro"/>
              </a:defRPr>
            </a:pP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AccentBoxVTI">
  <a:themeElements>
    <a:clrScheme name="AccentBoxVTI">
      <a:dk1>
        <a:srgbClr val="000000"/>
      </a:dk1>
      <a:lt1>
        <a:srgbClr val="000000"/>
      </a:lt1>
      <a:dk2>
        <a:srgbClr val="A7A7A7"/>
      </a:dk2>
      <a:lt2>
        <a:srgbClr val="535353"/>
      </a:lt2>
      <a:accent1>
        <a:srgbClr val="37A9B5"/>
      </a:accent1>
      <a:accent2>
        <a:srgbClr val="42B38F"/>
      </a:accent2>
      <a:accent3>
        <a:srgbClr val="4987C7"/>
      </a:accent3>
      <a:accent4>
        <a:srgbClr val="B63A55"/>
      </a:accent4>
      <a:accent5>
        <a:srgbClr val="C76249"/>
      </a:accent5>
      <a:accent6>
        <a:srgbClr val="B58437"/>
      </a:accent6>
      <a:hlink>
        <a:srgbClr val="0000FF"/>
      </a:hlink>
      <a:folHlink>
        <a:srgbClr val="FF00FF"/>
      </a:folHlink>
    </a:clrScheme>
    <a:fontScheme name="AccentBoxVTI">
      <a:majorFont>
        <a:latin typeface="Helvetica"/>
        <a:ea typeface="Helvetica"/>
        <a:cs typeface="Helvetica"/>
      </a:majorFont>
      <a:minorFont>
        <a:latin typeface="Calibri"/>
        <a:ea typeface="Calibri"/>
        <a:cs typeface="Calibri"/>
      </a:minorFont>
    </a:fontScheme>
    <a:fmtScheme name="AccentBoxVTI">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AccentBoxVTI">
  <a:themeElements>
    <a:clrScheme name="AccentBoxVTI">
      <a:dk1>
        <a:srgbClr val="000000"/>
      </a:dk1>
      <a:lt1>
        <a:srgbClr val="FFFFFF"/>
      </a:lt1>
      <a:dk2>
        <a:srgbClr val="A7A7A7"/>
      </a:dk2>
      <a:lt2>
        <a:srgbClr val="535353"/>
      </a:lt2>
      <a:accent1>
        <a:srgbClr val="37A9B5"/>
      </a:accent1>
      <a:accent2>
        <a:srgbClr val="42B38F"/>
      </a:accent2>
      <a:accent3>
        <a:srgbClr val="4987C7"/>
      </a:accent3>
      <a:accent4>
        <a:srgbClr val="B63A55"/>
      </a:accent4>
      <a:accent5>
        <a:srgbClr val="C76249"/>
      </a:accent5>
      <a:accent6>
        <a:srgbClr val="B58437"/>
      </a:accent6>
      <a:hlink>
        <a:srgbClr val="0000FF"/>
      </a:hlink>
      <a:folHlink>
        <a:srgbClr val="FF00FF"/>
      </a:folHlink>
    </a:clrScheme>
    <a:fontScheme name="AccentBoxVTI">
      <a:majorFont>
        <a:latin typeface="Helvetica"/>
        <a:ea typeface="Helvetica"/>
        <a:cs typeface="Helvetica"/>
      </a:majorFont>
      <a:minorFont>
        <a:latin typeface="Calibri"/>
        <a:ea typeface="Calibri"/>
        <a:cs typeface="Calibri"/>
      </a:minorFont>
    </a:fontScheme>
    <a:fmtScheme name="AccentBoxVTI">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